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35" r:id="rId2"/>
    <p:sldId id="331" r:id="rId3"/>
    <p:sldId id="332" r:id="rId4"/>
    <p:sldId id="337" r:id="rId5"/>
    <p:sldId id="33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FC9E9E"/>
    <a:srgbClr val="FFD5D5"/>
    <a:srgbClr val="404040"/>
    <a:srgbClr val="FDF4D3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110" autoAdjust="0"/>
  </p:normalViewPr>
  <p:slideViewPr>
    <p:cSldViewPr snapToGrid="0" showGuides="1">
      <p:cViewPr>
        <p:scale>
          <a:sx n="75" d="100"/>
          <a:sy n="75" d="100"/>
        </p:scale>
        <p:origin x="1133" y="19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BC12-4981-1294-DCEE-5B3D1FF6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56F9BD-8130-1779-18F2-FB6893BCC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D2413-C90D-B557-A5EB-4DC14E38B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F51BB-A4AD-3A09-EDBF-C306BB3C9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gif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0C93-CF69-0766-888E-3346A6F9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9AF30AB-3775-B684-7EF1-B6ABFA995C6B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6E2F81C-EF12-43ED-6321-97CD09B1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77E67-8C6B-87F9-590D-D56C9AEF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FB00EC-C43F-8FBB-A2C5-910A4293563C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B372EBB-41FC-DA82-2A14-ECD9B26509E0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E82DB-A277-1611-42F7-34072F86450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5A0A5E-7B82-974C-B50C-072F72CCC557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4D1D13-DA5D-BB58-5358-3E43639395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894ECB-DF0B-9442-BB0A-1537703FDBA8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2B01A-C20F-78D9-BAC8-949C2B174894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AAD03A-4D0F-5562-A7AD-840A0B07C67D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608332-F10F-0BA3-5498-8DD711FD7A19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A34802-9777-ABDB-E8C9-01C523780E39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D1204-BC97-B99E-FD59-E11B6CC3866D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FEAB303-FF2A-68AB-4332-8CD171C594E6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C198962-ED8E-C2EB-D5B2-FB3E3900ACC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0B2081-7CD8-8A3C-DEA7-830CCDC15F06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2D3D62-5A9A-A433-C6AF-EB96ECF536A7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90CC0F-E7E9-BF69-02B6-317E11915BA7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47E789-8E67-8F18-8EC1-4EDA373C4DF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AFCF687-F501-AD9C-3E40-97156F3ABA55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120BE57-7CFA-2662-9970-3BC799DDAD35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47BA997-2F68-6408-8B1A-6FA13CC9F2C5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B6E5581-915C-9A18-0FC8-76E2E5A636FF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5D697F0-619E-3A76-9FC5-DD87EA49068F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260BA2-4BC1-7CEF-97CF-511D0EA7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498526-6DA3-ED02-CB9A-34B0027ABFFB}"/>
              </a:ext>
            </a:extLst>
          </p:cNvPr>
          <p:cNvGrpSpPr/>
          <p:nvPr/>
        </p:nvGrpSpPr>
        <p:grpSpPr>
          <a:xfrm>
            <a:off x="272976" y="5891959"/>
            <a:ext cx="929046" cy="698073"/>
            <a:chOff x="374576" y="5879767"/>
            <a:chExt cx="929046" cy="69807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E2D3BF-0243-987A-F868-2B9537A7548A}"/>
                </a:ext>
              </a:extLst>
            </p:cNvPr>
            <p:cNvGrpSpPr/>
            <p:nvPr/>
          </p:nvGrpSpPr>
          <p:grpSpPr>
            <a:xfrm>
              <a:off x="374576" y="6250240"/>
              <a:ext cx="929046" cy="327600"/>
              <a:chOff x="374576" y="6250240"/>
              <a:chExt cx="929046" cy="3276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96734CC-6FFD-8E10-5A8E-D00E7824E935}"/>
                  </a:ext>
                </a:extLst>
              </p:cNvPr>
              <p:cNvSpPr/>
              <p:nvPr/>
            </p:nvSpPr>
            <p:spPr>
              <a:xfrm flipH="1">
                <a:off x="37457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3A01F51-BAAB-C000-D495-927B4BCC3006}"/>
                  </a:ext>
                </a:extLst>
              </p:cNvPr>
              <p:cNvSpPr txBox="1"/>
              <p:nvPr/>
            </p:nvSpPr>
            <p:spPr>
              <a:xfrm>
                <a:off x="620289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878A933-2ACC-2115-DC16-BF1F815D00FA}"/>
                </a:ext>
              </a:extLst>
            </p:cNvPr>
            <p:cNvSpPr txBox="1"/>
            <p:nvPr/>
          </p:nvSpPr>
          <p:spPr>
            <a:xfrm>
              <a:off x="37457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(1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785FA5C-C7CD-56C2-E2ED-D3BC5D3D0BCD}"/>
              </a:ext>
            </a:extLst>
          </p:cNvPr>
          <p:cNvGrpSpPr/>
          <p:nvPr/>
        </p:nvGrpSpPr>
        <p:grpSpPr>
          <a:xfrm>
            <a:off x="4813063" y="5891959"/>
            <a:ext cx="1473958" cy="698073"/>
            <a:chOff x="4910853" y="5879767"/>
            <a:chExt cx="1473958" cy="69807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CE1FE3F-DD4D-5654-3860-9721669A09FE}"/>
                </a:ext>
              </a:extLst>
            </p:cNvPr>
            <p:cNvGrpSpPr/>
            <p:nvPr/>
          </p:nvGrpSpPr>
          <p:grpSpPr>
            <a:xfrm>
              <a:off x="4910853" y="6250240"/>
              <a:ext cx="1473958" cy="327600"/>
              <a:chOff x="4910853" y="6250240"/>
              <a:chExt cx="1473958" cy="327600"/>
            </a:xfrm>
          </p:grpSpPr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6916A4B6-9D70-6572-E931-B30E7ADBDB09}"/>
                  </a:ext>
                </a:extLst>
              </p:cNvPr>
              <p:cNvGrpSpPr/>
              <p:nvPr/>
            </p:nvGrpSpPr>
            <p:grpSpPr>
              <a:xfrm>
                <a:off x="5690708" y="6250240"/>
                <a:ext cx="694103" cy="327600"/>
                <a:chOff x="5308142" y="6250240"/>
                <a:chExt cx="694103" cy="3276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BA3DB7E-6455-8E91-1573-89B7676F4380}"/>
                    </a:ext>
                  </a:extLst>
                </p:cNvPr>
                <p:cNvSpPr/>
                <p:nvPr/>
              </p:nvSpPr>
              <p:spPr>
                <a:xfrm flipH="1">
                  <a:off x="5308142" y="6250240"/>
                  <a:ext cx="694103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79EFEA3-B8F2-201B-F365-9740137D33EC}"/>
                    </a:ext>
                  </a:extLst>
                </p:cNvPr>
                <p:cNvSpPr txBox="1"/>
                <p:nvPr/>
              </p:nvSpPr>
              <p:spPr>
                <a:xfrm>
                  <a:off x="5407529" y="6284389"/>
                  <a:ext cx="495328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가로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5m</a:t>
                  </a:r>
                </a:p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세로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12m </a:t>
                  </a: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70AF702-E213-26FE-FACC-9638FB8AFF80}"/>
                  </a:ext>
                </a:extLst>
              </p:cNvPr>
              <p:cNvGrpSpPr/>
              <p:nvPr/>
            </p:nvGrpSpPr>
            <p:grpSpPr>
              <a:xfrm>
                <a:off x="4910853" y="6250240"/>
                <a:ext cx="779855" cy="327600"/>
                <a:chOff x="4528287" y="6250240"/>
                <a:chExt cx="779855" cy="327600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9EE4ABE0-A324-AAFB-6A60-63E2C3903A9B}"/>
                    </a:ext>
                  </a:extLst>
                </p:cNvPr>
                <p:cNvSpPr/>
                <p:nvPr/>
              </p:nvSpPr>
              <p:spPr>
                <a:xfrm flipH="1">
                  <a:off x="4528287" y="6250240"/>
                  <a:ext cx="779855" cy="3276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99C8B60-F591-8781-4C1A-5C6BF5C435F0}"/>
                    </a:ext>
                  </a:extLst>
                </p:cNvPr>
                <p:cNvSpPr txBox="1"/>
                <p:nvPr/>
              </p:nvSpPr>
              <p:spPr>
                <a:xfrm>
                  <a:off x="4572767" y="6352421"/>
                  <a:ext cx="69089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 </a:t>
                  </a:r>
                  <a:r>
                    <a:rPr lang="en-US" altLang="ko-KR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10m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EA6E69-4A78-56C3-DECD-0EFAA7B36298}"/>
                </a:ext>
              </a:extLst>
            </p:cNvPr>
            <p:cNvSpPr txBox="1"/>
            <p:nvPr/>
          </p:nvSpPr>
          <p:spPr>
            <a:xfrm>
              <a:off x="4910853" y="5879767"/>
              <a:ext cx="1473958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{dmg_4}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마무리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CB7A61-AF39-C322-88B7-D6B461290784}"/>
              </a:ext>
            </a:extLst>
          </p:cNvPr>
          <p:cNvGrpSpPr/>
          <p:nvPr/>
        </p:nvGrpSpPr>
        <p:grpSpPr>
          <a:xfrm>
            <a:off x="1841558" y="5891959"/>
            <a:ext cx="929046" cy="698073"/>
            <a:chOff x="1943158" y="5879767"/>
            <a:chExt cx="929046" cy="69807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F0C6A3B-77B1-FF6B-0C3A-4EFFC48E06DC}"/>
                </a:ext>
              </a:extLst>
            </p:cNvPr>
            <p:cNvGrpSpPr/>
            <p:nvPr/>
          </p:nvGrpSpPr>
          <p:grpSpPr>
            <a:xfrm>
              <a:off x="1943158" y="6250240"/>
              <a:ext cx="929046" cy="327600"/>
              <a:chOff x="1943158" y="6250240"/>
              <a:chExt cx="929046" cy="3276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3BA44F-C526-F7CA-A22A-798288739290}"/>
                  </a:ext>
                </a:extLst>
              </p:cNvPr>
              <p:cNvSpPr/>
              <p:nvPr/>
            </p:nvSpPr>
            <p:spPr>
              <a:xfrm flipH="1">
                <a:off x="1943158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7ED488-DA68-C7C9-7EC7-334AB0FC6787}"/>
                  </a:ext>
                </a:extLst>
              </p:cNvPr>
              <p:cNvSpPr txBox="1"/>
              <p:nvPr/>
            </p:nvSpPr>
            <p:spPr>
              <a:xfrm>
                <a:off x="2188871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9DC6EC-2745-1180-17F6-B7D8063775F7}"/>
                </a:ext>
              </a:extLst>
            </p:cNvPr>
            <p:cNvSpPr txBox="1"/>
            <p:nvPr/>
          </p:nvSpPr>
          <p:spPr>
            <a:xfrm>
              <a:off x="1943158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{dmg_2} </a:t>
              </a:r>
            </a:p>
            <a:p>
              <a:r>
                <a:rPr lang="en-US" altLang="ko-KR" b="0" dirty="0"/>
                <a:t>(2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18CB7F9-B42D-C663-A14A-7664E9ABED6E}"/>
              </a:ext>
            </a:extLst>
          </p:cNvPr>
          <p:cNvGrpSpPr/>
          <p:nvPr/>
        </p:nvGrpSpPr>
        <p:grpSpPr>
          <a:xfrm>
            <a:off x="3406330" y="5891959"/>
            <a:ext cx="929046" cy="698073"/>
            <a:chOff x="3271656" y="5879767"/>
            <a:chExt cx="929046" cy="69807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1944DE0-48AF-FB58-42C4-DA25A9ED2510}"/>
                </a:ext>
              </a:extLst>
            </p:cNvPr>
            <p:cNvGrpSpPr/>
            <p:nvPr/>
          </p:nvGrpSpPr>
          <p:grpSpPr>
            <a:xfrm>
              <a:off x="3271656" y="6250240"/>
              <a:ext cx="929046" cy="327600"/>
              <a:chOff x="3271656" y="6250240"/>
              <a:chExt cx="929046" cy="3276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164CB48-6A74-D14C-3213-4CF670C8EFFD}"/>
                  </a:ext>
                </a:extLst>
              </p:cNvPr>
              <p:cNvSpPr/>
              <p:nvPr/>
            </p:nvSpPr>
            <p:spPr>
              <a:xfrm flipH="1">
                <a:off x="327165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759C8-4801-6140-2954-7C71ECF41278}"/>
                  </a:ext>
                </a:extLst>
              </p:cNvPr>
              <p:cNvSpPr txBox="1"/>
              <p:nvPr/>
            </p:nvSpPr>
            <p:spPr>
              <a:xfrm>
                <a:off x="3488515" y="6284389"/>
                <a:ext cx="495328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7398F1-22A9-E3DF-6B73-977902459BE0}"/>
                </a:ext>
              </a:extLst>
            </p:cNvPr>
            <p:cNvSpPr txBox="1"/>
            <p:nvPr/>
          </p:nvSpPr>
          <p:spPr>
            <a:xfrm>
              <a:off x="327165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{dmg_3} </a:t>
              </a:r>
            </a:p>
            <a:p>
              <a:r>
                <a:rPr lang="en-US" altLang="ko-KR" b="0" dirty="0"/>
                <a:t>(3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6491FAB-2BAF-C463-3728-55BF0A1B0534}"/>
              </a:ext>
            </a:extLst>
          </p:cNvPr>
          <p:cNvSpPr/>
          <p:nvPr/>
        </p:nvSpPr>
        <p:spPr>
          <a:xfrm>
            <a:off x="1384918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5E8FF4-4333-C0B2-A043-5DCFB4856A41}"/>
              </a:ext>
            </a:extLst>
          </p:cNvPr>
          <p:cNvSpPr/>
          <p:nvPr/>
        </p:nvSpPr>
        <p:spPr>
          <a:xfrm>
            <a:off x="2999087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E94A864-21BE-EE78-3761-C9E7453247DD}"/>
              </a:ext>
            </a:extLst>
          </p:cNvPr>
          <p:cNvSpPr/>
          <p:nvPr/>
        </p:nvSpPr>
        <p:spPr>
          <a:xfrm>
            <a:off x="4627682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55C79-A7A3-E2FE-8388-1E7347C7EB29}"/>
              </a:ext>
            </a:extLst>
          </p:cNvPr>
          <p:cNvSpPr txBox="1"/>
          <p:nvPr/>
        </p:nvSpPr>
        <p:spPr>
          <a:xfrm>
            <a:off x="309221" y="4288181"/>
            <a:ext cx="1808187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캐릭터의 정면 방향을 기준으로 가로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설정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</p:txBody>
      </p:sp>
      <p:pic>
        <p:nvPicPr>
          <p:cNvPr id="32" name="그림 31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A7232F-24C1-1801-9053-D52483F20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99" y="4281678"/>
            <a:ext cx="967057" cy="1496305"/>
          </a:xfrm>
          <a:prstGeom prst="rect">
            <a:avLst/>
          </a:prstGeom>
        </p:spPr>
      </p:pic>
      <p:pic>
        <p:nvPicPr>
          <p:cNvPr id="34" name="그림 33" descr="텍스트, 스크린샷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21414-B103-E538-5980-EF57A991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63" y="4062774"/>
            <a:ext cx="1116687" cy="1715209"/>
          </a:xfrm>
          <a:prstGeom prst="rect">
            <a:avLst/>
          </a:prstGeom>
        </p:spPr>
      </p:pic>
      <p:pic>
        <p:nvPicPr>
          <p:cNvPr id="39" name="그림 38" descr="텍스트, 그래픽, 스크린샷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53DABC-691D-AAB5-2707-769E3B97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6" y="4511665"/>
            <a:ext cx="895012" cy="1266318"/>
          </a:xfrm>
          <a:prstGeom prst="rect">
            <a:avLst/>
          </a:prstGeom>
        </p:spPr>
      </p:pic>
      <p:pic>
        <p:nvPicPr>
          <p:cNvPr id="55" name="그림 54" descr="텍스트, 스크린샷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E8E80-61C5-6614-FCBA-BB1F33E93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83" y="4511665"/>
            <a:ext cx="1016934" cy="12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44104A-6137-1E28-D646-61A2314E858F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662499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662499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968546-4EF0-D8AC-30D7-A386E14A6C0D}"/>
                </a:ext>
              </a:extLst>
            </p:cNvPr>
            <p:cNvGrpSpPr/>
            <p:nvPr/>
          </p:nvGrpSpPr>
          <p:grpSpPr>
            <a:xfrm>
              <a:off x="7242718" y="5896071"/>
              <a:ext cx="4686457" cy="444214"/>
              <a:chOff x="7242718" y="5896071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6144471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5DB5F2C7-E718-EB93-8BA0-EF15E3589F23}"/>
                  </a:ext>
                </a:extLst>
              </p:cNvPr>
              <p:cNvSpPr/>
              <p:nvPr/>
            </p:nvSpPr>
            <p:spPr>
              <a:xfrm>
                <a:off x="7242718" y="5896071"/>
                <a:ext cx="4686457" cy="248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D89EEF46-68FC-CC6E-1834-F9EFCF155B5D}"/>
                  </a:ext>
                </a:extLst>
              </p:cNvPr>
              <p:cNvGrpSpPr/>
              <p:nvPr/>
            </p:nvGrpSpPr>
            <p:grpSpPr>
              <a:xfrm>
                <a:off x="7832779" y="5940540"/>
                <a:ext cx="3506334" cy="159462"/>
                <a:chOff x="7563012" y="5658838"/>
                <a:chExt cx="3506334" cy="159462"/>
              </a:xfrm>
            </p:grpSpPr>
            <p:sp>
              <p:nvSpPr>
                <p:cNvPr id="294" name="직사각형 310">
                  <a:extLst>
                    <a:ext uri="{FF2B5EF4-FFF2-40B4-BE49-F238E27FC236}">
                      <a16:creationId xmlns:a16="http://schemas.microsoft.com/office/drawing/2014/main" id="{FC3AC301-9319-0EE9-12B8-C8FF4CA96C68}"/>
                    </a:ext>
                  </a:extLst>
                </p:cNvPr>
                <p:cNvSpPr/>
                <p:nvPr/>
              </p:nvSpPr>
              <p:spPr>
                <a:xfrm>
                  <a:off x="8105911" y="5669320"/>
                  <a:ext cx="2963435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36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단계가 끝나면 다시 정면을 바라보며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00" name="직사각형 310">
                  <a:extLst>
                    <a:ext uri="{FF2B5EF4-FFF2-40B4-BE49-F238E27FC236}">
                      <a16:creationId xmlns:a16="http://schemas.microsoft.com/office/drawing/2014/main" id="{1F9B0678-5FA4-6B28-7D7F-CDB0B7BD7B6E}"/>
                    </a:ext>
                  </a:extLst>
                </p:cNvPr>
                <p:cNvSpPr/>
                <p:nvPr/>
              </p:nvSpPr>
              <p:spPr>
                <a:xfrm>
                  <a:off x="7563012" y="5658838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 </a:t>
                  </a:r>
                </a:p>
              </p:txBody>
            </p: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02B1-D3FB-FBAC-D783-5EF9926F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3D178A-4A6C-837E-1C17-F3620D5A6B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694EE94-2A79-B740-1A5D-8648F8A70FD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AC102E-EE9A-56B2-3746-B5BB6F8B9AF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5516A59-B00B-EC1A-A5CC-77CE521C0F17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031E69-2F92-F1BC-D162-42D7EE6E287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55841FA3-56B2-FA89-6ED3-C1B7A6EBFE1F}"/>
              </a:ext>
            </a:extLst>
          </p:cNvPr>
          <p:cNvGrpSpPr/>
          <p:nvPr/>
        </p:nvGrpSpPr>
        <p:grpSpPr>
          <a:xfrm>
            <a:off x="189102" y="1688827"/>
            <a:ext cx="11810811" cy="3480346"/>
            <a:chOff x="189102" y="590388"/>
            <a:chExt cx="11810811" cy="3480345"/>
          </a:xfrm>
        </p:grpSpPr>
        <p:sp>
          <p:nvSpPr>
            <p:cNvPr id="2" name="직사각형 260">
              <a:extLst>
                <a:ext uri="{FF2B5EF4-FFF2-40B4-BE49-F238E27FC236}">
                  <a16:creationId xmlns:a16="http://schemas.microsoft.com/office/drawing/2014/main" id="{C15D74E3-E5E8-F880-061C-BB9EC1339A06}"/>
                </a:ext>
              </a:extLst>
            </p:cNvPr>
            <p:cNvSpPr/>
            <p:nvPr/>
          </p:nvSpPr>
          <p:spPr>
            <a:xfrm>
              <a:off x="191712" y="809206"/>
              <a:ext cx="11808201" cy="304651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" name="직사각형 260">
              <a:extLst>
                <a:ext uri="{FF2B5EF4-FFF2-40B4-BE49-F238E27FC236}">
                  <a16:creationId xmlns:a16="http://schemas.microsoft.com/office/drawing/2014/main" id="{106A016C-90B8-2826-CD7E-BF7D020137E6}"/>
                </a:ext>
              </a:extLst>
            </p:cNvPr>
            <p:cNvSpPr/>
            <p:nvPr/>
          </p:nvSpPr>
          <p:spPr>
            <a:xfrm>
              <a:off x="1038875" y="2515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직사각형 260">
              <a:extLst>
                <a:ext uri="{FF2B5EF4-FFF2-40B4-BE49-F238E27FC236}">
                  <a16:creationId xmlns:a16="http://schemas.microsoft.com/office/drawing/2014/main" id="{F5EDC7CC-7CF6-ABCE-B46F-D4173A734ADB}"/>
                </a:ext>
              </a:extLst>
            </p:cNvPr>
            <p:cNvSpPr/>
            <p:nvPr/>
          </p:nvSpPr>
          <p:spPr>
            <a:xfrm>
              <a:off x="1038875" y="2011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" name="직사각형 260">
              <a:extLst>
                <a:ext uri="{FF2B5EF4-FFF2-40B4-BE49-F238E27FC236}">
                  <a16:creationId xmlns:a16="http://schemas.microsoft.com/office/drawing/2014/main" id="{06239516-B984-B694-5C88-C6D293D85EBF}"/>
                </a:ext>
              </a:extLst>
            </p:cNvPr>
            <p:cNvSpPr/>
            <p:nvPr/>
          </p:nvSpPr>
          <p:spPr>
            <a:xfrm>
              <a:off x="1038875" y="301953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직사각형 260">
              <a:extLst>
                <a:ext uri="{FF2B5EF4-FFF2-40B4-BE49-F238E27FC236}">
                  <a16:creationId xmlns:a16="http://schemas.microsoft.com/office/drawing/2014/main" id="{EBB047EF-E6CB-E356-BF99-0CC70DAC998C}"/>
                </a:ext>
              </a:extLst>
            </p:cNvPr>
            <p:cNvSpPr/>
            <p:nvPr/>
          </p:nvSpPr>
          <p:spPr>
            <a:xfrm>
              <a:off x="1038875" y="352344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6088A33-D1E1-60EA-0F5B-77F09BCC4BF9}"/>
                </a:ext>
              </a:extLst>
            </p:cNvPr>
            <p:cNvSpPr/>
            <p:nvPr/>
          </p:nvSpPr>
          <p:spPr>
            <a:xfrm>
              <a:off x="1038875" y="3271491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260">
              <a:extLst>
                <a:ext uri="{FF2B5EF4-FFF2-40B4-BE49-F238E27FC236}">
                  <a16:creationId xmlns:a16="http://schemas.microsoft.com/office/drawing/2014/main" id="{869D47DB-2028-DF10-FFDB-FBC8CB492F6C}"/>
                </a:ext>
              </a:extLst>
            </p:cNvPr>
            <p:cNvSpPr/>
            <p:nvPr/>
          </p:nvSpPr>
          <p:spPr>
            <a:xfrm>
              <a:off x="1038875" y="1876254"/>
              <a:ext cx="10800000" cy="135282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 lnSpcReduction="10000"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직사각형 260">
              <a:extLst>
                <a:ext uri="{FF2B5EF4-FFF2-40B4-BE49-F238E27FC236}">
                  <a16:creationId xmlns:a16="http://schemas.microsoft.com/office/drawing/2014/main" id="{52828B61-3FA8-E6DC-469F-C75FEEACFA1C}"/>
                </a:ext>
              </a:extLst>
            </p:cNvPr>
            <p:cNvSpPr/>
            <p:nvPr/>
          </p:nvSpPr>
          <p:spPr>
            <a:xfrm>
              <a:off x="1038876" y="1624254"/>
              <a:ext cx="10804980" cy="252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직사각형 260">
              <a:extLst>
                <a:ext uri="{FF2B5EF4-FFF2-40B4-BE49-F238E27FC236}">
                  <a16:creationId xmlns:a16="http://schemas.microsoft.com/office/drawing/2014/main" id="{F08A7A49-5E8B-E722-D0B8-C943767DF3FD}"/>
                </a:ext>
              </a:extLst>
            </p:cNvPr>
            <p:cNvSpPr/>
            <p:nvPr/>
          </p:nvSpPr>
          <p:spPr>
            <a:xfrm>
              <a:off x="1038875" y="1026644"/>
              <a:ext cx="10797794" cy="59761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1ACDC8-D84A-B6CD-1DF9-454A25CF6589}"/>
                </a:ext>
              </a:extLst>
            </p:cNvPr>
            <p:cNvGrpSpPr/>
            <p:nvPr/>
          </p:nvGrpSpPr>
          <p:grpSpPr>
            <a:xfrm>
              <a:off x="189102" y="590388"/>
              <a:ext cx="5165033" cy="153760"/>
              <a:chOff x="189102" y="638649"/>
              <a:chExt cx="5165033" cy="15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A32B5-D70F-8EE8-106F-24E4A704130F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2B359-1B5A-994F-95B7-9B3685D19FF6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35200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BD025A-918B-5848-AF5C-59DAFA6DAEF0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708801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8BC64E-4AD8-DF59-668E-B36D4CD1F768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A77632-E9B4-97A4-6913-815BFFD84AAD}"/>
                </a:ext>
              </a:extLst>
            </p:cNvPr>
            <p:cNvGrpSpPr/>
            <p:nvPr/>
          </p:nvGrpSpPr>
          <p:grpSpPr>
            <a:xfrm>
              <a:off x="601341" y="842786"/>
              <a:ext cx="11331505" cy="179551"/>
              <a:chOff x="601341" y="1121006"/>
              <a:chExt cx="11331505" cy="17955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B2045-DB9D-FC28-C423-AB9EFCBAA4DE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79AB6-FD5F-9C77-CB75-9D6544EF8875}"/>
                  </a:ext>
                </a:extLst>
              </p:cNvPr>
              <p:cNvSpPr txBox="1"/>
              <p:nvPr/>
            </p:nvSpPr>
            <p:spPr>
              <a:xfrm>
                <a:off x="170472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07A8E-0D3B-A023-AE5F-0986459E6F50}"/>
                  </a:ext>
                </a:extLst>
              </p:cNvPr>
              <p:cNvSpPr txBox="1"/>
              <p:nvPr/>
            </p:nvSpPr>
            <p:spPr>
              <a:xfrm>
                <a:off x="242427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7C840A-27A7-4B9B-8943-34CE8FC2A55B}"/>
                  </a:ext>
                </a:extLst>
              </p:cNvPr>
              <p:cNvSpPr txBox="1"/>
              <p:nvPr/>
            </p:nvSpPr>
            <p:spPr>
              <a:xfrm>
                <a:off x="3139793" y="1121007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13D5-9FD9-1A0B-0F78-A32490279254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A3A11D-73B6-7F5F-C3D5-545DE3B93BF7}"/>
                  </a:ext>
                </a:extLst>
              </p:cNvPr>
              <p:cNvSpPr txBox="1"/>
              <p:nvPr/>
            </p:nvSpPr>
            <p:spPr>
              <a:xfrm>
                <a:off x="386537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70CAD1-223B-94DF-76DC-7E655491FF54}"/>
                  </a:ext>
                </a:extLst>
              </p:cNvPr>
              <p:cNvSpPr txBox="1"/>
              <p:nvPr/>
            </p:nvSpPr>
            <p:spPr>
              <a:xfrm>
                <a:off x="458492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EE8967-449A-751A-BF55-138E37765091}"/>
                  </a:ext>
                </a:extLst>
              </p:cNvPr>
              <p:cNvSpPr txBox="1"/>
              <p:nvPr/>
            </p:nvSpPr>
            <p:spPr>
              <a:xfrm>
                <a:off x="529662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C2724C-B156-7716-16D0-32E8B6E7CA98}"/>
                  </a:ext>
                </a:extLst>
              </p:cNvPr>
              <p:cNvSpPr txBox="1"/>
              <p:nvPr/>
            </p:nvSpPr>
            <p:spPr>
              <a:xfrm>
                <a:off x="602305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678418-DC81-1466-BBBC-B6AB1C036FFA}"/>
                  </a:ext>
                </a:extLst>
              </p:cNvPr>
              <p:cNvSpPr txBox="1"/>
              <p:nvPr/>
            </p:nvSpPr>
            <p:spPr>
              <a:xfrm>
                <a:off x="674260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80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13AC8-726F-7B75-8C5C-843BD71CE785}"/>
                  </a:ext>
                </a:extLst>
              </p:cNvPr>
              <p:cNvSpPr txBox="1"/>
              <p:nvPr/>
            </p:nvSpPr>
            <p:spPr>
              <a:xfrm>
                <a:off x="745430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90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90A9EB-806C-8520-FE8B-ED02BDD4CEF9}"/>
                  </a:ext>
                </a:extLst>
              </p:cNvPr>
              <p:cNvSpPr txBox="1"/>
              <p:nvPr/>
            </p:nvSpPr>
            <p:spPr>
              <a:xfrm>
                <a:off x="815508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797C9E-D9EB-3254-BCCE-B791FC7EAD1A}"/>
                  </a:ext>
                </a:extLst>
              </p:cNvPr>
              <p:cNvSpPr txBox="1"/>
              <p:nvPr/>
            </p:nvSpPr>
            <p:spPr>
              <a:xfrm>
                <a:off x="887590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110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988AF9-E2FD-5656-A5FE-9184D6051FCC}"/>
                  </a:ext>
                </a:extLst>
              </p:cNvPr>
              <p:cNvSpPr txBox="1"/>
              <p:nvPr/>
            </p:nvSpPr>
            <p:spPr>
              <a:xfrm>
                <a:off x="9583131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120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9A207-9A7D-29DC-BF1F-6B0372EA56D1}"/>
                  </a:ext>
                </a:extLst>
              </p:cNvPr>
              <p:cNvSpPr txBox="1"/>
              <p:nvPr/>
            </p:nvSpPr>
            <p:spPr>
              <a:xfrm>
                <a:off x="1031243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130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DCCE69-6CD5-C833-0246-5DA994744E60}"/>
                  </a:ext>
                </a:extLst>
              </p:cNvPr>
              <p:cNvSpPr txBox="1"/>
              <p:nvPr/>
            </p:nvSpPr>
            <p:spPr>
              <a:xfrm>
                <a:off x="1103325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140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026EFE-CEE2-EA79-0B3A-E89C8FC9203B}"/>
                  </a:ext>
                </a:extLst>
              </p:cNvPr>
              <p:cNvSpPr txBox="1"/>
              <p:nvPr/>
            </p:nvSpPr>
            <p:spPr>
              <a:xfrm>
                <a:off x="11740486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A9734E-9C31-B290-B050-6FFAF1E671C5}"/>
                  </a:ext>
                </a:extLst>
              </p:cNvPr>
              <p:cNvSpPr txBox="1"/>
              <p:nvPr/>
            </p:nvSpPr>
            <p:spPr>
              <a:xfrm>
                <a:off x="6396096" y="1208224"/>
                <a:ext cx="86562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99D23B-5048-78FD-DE2C-265E2B17732D}"/>
                  </a:ext>
                </a:extLst>
              </p:cNvPr>
              <p:cNvSpPr txBox="1"/>
              <p:nvPr/>
            </p:nvSpPr>
            <p:spPr>
              <a:xfrm>
                <a:off x="8533485" y="1208224"/>
                <a:ext cx="129844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105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D780F66-C06B-CE76-A49F-D11B5E319877}"/>
                </a:ext>
              </a:extLst>
            </p:cNvPr>
            <p:cNvGrpSpPr/>
            <p:nvPr/>
          </p:nvGrpSpPr>
          <p:grpSpPr>
            <a:xfrm>
              <a:off x="1040520" y="1026644"/>
              <a:ext cx="10798355" cy="2748757"/>
              <a:chOff x="1042166" y="4046146"/>
              <a:chExt cx="21601122" cy="212474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50F5083-CC83-E4CC-0DFF-81E42BAFE62A}"/>
                  </a:ext>
                </a:extLst>
              </p:cNvPr>
              <p:cNvGrpSpPr/>
              <p:nvPr/>
            </p:nvGrpSpPr>
            <p:grpSpPr>
              <a:xfrm>
                <a:off x="1042166" y="4046146"/>
                <a:ext cx="8640374" cy="2124746"/>
                <a:chOff x="1042166" y="4046146"/>
                <a:chExt cx="8640374" cy="2124746"/>
              </a:xfrm>
            </p:grpSpPr>
            <p:cxnSp>
              <p:nvCxnSpPr>
                <p:cNvPr id="1526" name="직선 연결선 1525">
                  <a:extLst>
                    <a:ext uri="{FF2B5EF4-FFF2-40B4-BE49-F238E27FC236}">
                      <a16:creationId xmlns:a16="http://schemas.microsoft.com/office/drawing/2014/main" id="{7BE2BA83-2D50-B54C-02C4-BC00B5656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7" name="직선 연결선 1526">
                  <a:extLst>
                    <a:ext uri="{FF2B5EF4-FFF2-40B4-BE49-F238E27FC236}">
                      <a16:creationId xmlns:a16="http://schemas.microsoft.com/office/drawing/2014/main" id="{5C23C3DB-322C-2F0D-38D6-7945868DA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8" name="직선 연결선 1527">
                  <a:extLst>
                    <a:ext uri="{FF2B5EF4-FFF2-40B4-BE49-F238E27FC236}">
                      <a16:creationId xmlns:a16="http://schemas.microsoft.com/office/drawing/2014/main" id="{583A6F06-BD8B-362F-1DB4-E4FA0C6FA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9" name="직선 연결선 1528">
                  <a:extLst>
                    <a:ext uri="{FF2B5EF4-FFF2-40B4-BE49-F238E27FC236}">
                      <a16:creationId xmlns:a16="http://schemas.microsoft.com/office/drawing/2014/main" id="{C23AF1EC-F4FC-3D84-91E6-946AA53BA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0" name="직선 연결선 1529">
                  <a:extLst>
                    <a:ext uri="{FF2B5EF4-FFF2-40B4-BE49-F238E27FC236}">
                      <a16:creationId xmlns:a16="http://schemas.microsoft.com/office/drawing/2014/main" id="{FE05688D-7CB3-08CF-3366-D6196A126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1" name="그룹 1530">
                  <a:extLst>
                    <a:ext uri="{FF2B5EF4-FFF2-40B4-BE49-F238E27FC236}">
                      <a16:creationId xmlns:a16="http://schemas.microsoft.com/office/drawing/2014/main" id="{79595F44-0D64-97A0-B7B8-A30D5F317FEB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134" name="직선 연결선 1133">
                    <a:extLst>
                      <a:ext uri="{FF2B5EF4-FFF2-40B4-BE49-F238E27FC236}">
                        <a16:creationId xmlns:a16="http://schemas.microsoft.com/office/drawing/2014/main" id="{CE0D7C8A-94B3-FF4A-C71D-D791D5735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직선 연결선 1134">
                    <a:extLst>
                      <a:ext uri="{FF2B5EF4-FFF2-40B4-BE49-F238E27FC236}">
                        <a16:creationId xmlns:a16="http://schemas.microsoft.com/office/drawing/2014/main" id="{E840D08D-2ABA-7B25-69B1-D08C4536A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직선 연결선 1135">
                    <a:extLst>
                      <a:ext uri="{FF2B5EF4-FFF2-40B4-BE49-F238E27FC236}">
                        <a16:creationId xmlns:a16="http://schemas.microsoft.com/office/drawing/2014/main" id="{2387761B-90F8-1F64-7ECD-3BFDEA261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직선 연결선 1136">
                    <a:extLst>
                      <a:ext uri="{FF2B5EF4-FFF2-40B4-BE49-F238E27FC236}">
                        <a16:creationId xmlns:a16="http://schemas.microsoft.com/office/drawing/2014/main" id="{9F9E5353-E236-6442-ECE2-418ADE1C6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직선 연결선 1137">
                    <a:extLst>
                      <a:ext uri="{FF2B5EF4-FFF2-40B4-BE49-F238E27FC236}">
                        <a16:creationId xmlns:a16="http://schemas.microsoft.com/office/drawing/2014/main" id="{2134E9F5-4BC1-4BAA-C25C-DE2EF29C1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직선 연결선 1138">
                    <a:extLst>
                      <a:ext uri="{FF2B5EF4-FFF2-40B4-BE49-F238E27FC236}">
                        <a16:creationId xmlns:a16="http://schemas.microsoft.com/office/drawing/2014/main" id="{4CBF90D1-4A4C-D2E5-AF82-EB5E4B404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직선 연결선 1139">
                    <a:extLst>
                      <a:ext uri="{FF2B5EF4-FFF2-40B4-BE49-F238E27FC236}">
                        <a16:creationId xmlns:a16="http://schemas.microsoft.com/office/drawing/2014/main" id="{41857A7B-2AB7-2012-BFDA-BC3B27399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직선 연결선 1140">
                    <a:extLst>
                      <a:ext uri="{FF2B5EF4-FFF2-40B4-BE49-F238E27FC236}">
                        <a16:creationId xmlns:a16="http://schemas.microsoft.com/office/drawing/2014/main" id="{28808AC5-D7C2-8F06-7176-ECDB9BFBC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연결선 1141">
                    <a:extLst>
                      <a:ext uri="{FF2B5EF4-FFF2-40B4-BE49-F238E27FC236}">
                        <a16:creationId xmlns:a16="http://schemas.microsoft.com/office/drawing/2014/main" id="{149ACECE-DA7A-954E-9CCA-E193313AE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2" name="그룹 1531">
                  <a:extLst>
                    <a:ext uri="{FF2B5EF4-FFF2-40B4-BE49-F238E27FC236}">
                      <a16:creationId xmlns:a16="http://schemas.microsoft.com/office/drawing/2014/main" id="{8004C565-3972-7956-04C6-2C4288AEDFEB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F44B5AEA-F3AD-5D0F-BF67-AFEE241986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" name="직선 연결선 1125">
                    <a:extLst>
                      <a:ext uri="{FF2B5EF4-FFF2-40B4-BE49-F238E27FC236}">
                        <a16:creationId xmlns:a16="http://schemas.microsoft.com/office/drawing/2014/main" id="{8165EE80-F06D-85F9-B64F-E56D9C290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" name="직선 연결선 1126">
                    <a:extLst>
                      <a:ext uri="{FF2B5EF4-FFF2-40B4-BE49-F238E27FC236}">
                        <a16:creationId xmlns:a16="http://schemas.microsoft.com/office/drawing/2014/main" id="{951ED7C2-0F29-0CD7-E054-D7FDE72BC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" name="직선 연결선 1127">
                    <a:extLst>
                      <a:ext uri="{FF2B5EF4-FFF2-40B4-BE49-F238E27FC236}">
                        <a16:creationId xmlns:a16="http://schemas.microsoft.com/office/drawing/2014/main" id="{13403EA4-9CF1-C074-0F95-8ED07697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" name="직선 연결선 1128">
                    <a:extLst>
                      <a:ext uri="{FF2B5EF4-FFF2-40B4-BE49-F238E27FC236}">
                        <a16:creationId xmlns:a16="http://schemas.microsoft.com/office/drawing/2014/main" id="{DC88CD42-4E4C-1E71-C2F2-DA2E5007B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0" name="직선 연결선 1129">
                    <a:extLst>
                      <a:ext uri="{FF2B5EF4-FFF2-40B4-BE49-F238E27FC236}">
                        <a16:creationId xmlns:a16="http://schemas.microsoft.com/office/drawing/2014/main" id="{F297055D-AA0A-D25D-C324-6669699CF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1" name="직선 연결선 1130">
                    <a:extLst>
                      <a:ext uri="{FF2B5EF4-FFF2-40B4-BE49-F238E27FC236}">
                        <a16:creationId xmlns:a16="http://schemas.microsoft.com/office/drawing/2014/main" id="{9FA3675E-7A39-9C6F-E221-B06A26CB1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2" name="직선 연결선 1131">
                    <a:extLst>
                      <a:ext uri="{FF2B5EF4-FFF2-40B4-BE49-F238E27FC236}">
                        <a16:creationId xmlns:a16="http://schemas.microsoft.com/office/drawing/2014/main" id="{034A03CA-96C5-4A22-6AE9-DA53EDB0E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3" name="직선 연결선 1132">
                    <a:extLst>
                      <a:ext uri="{FF2B5EF4-FFF2-40B4-BE49-F238E27FC236}">
                        <a16:creationId xmlns:a16="http://schemas.microsoft.com/office/drawing/2014/main" id="{744D1CD1-5B09-FC08-15DE-E3313377B2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3" name="그룹 1532">
                  <a:extLst>
                    <a:ext uri="{FF2B5EF4-FFF2-40B4-BE49-F238E27FC236}">
                      <a16:creationId xmlns:a16="http://schemas.microsoft.com/office/drawing/2014/main" id="{7C0F7DA6-68D2-015B-B0A4-D4A81BE0A6F0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05" name="직선 연결선 1104">
                    <a:extLst>
                      <a:ext uri="{FF2B5EF4-FFF2-40B4-BE49-F238E27FC236}">
                        <a16:creationId xmlns:a16="http://schemas.microsoft.com/office/drawing/2014/main" id="{8BC9762F-CA71-9549-31D9-545A004AC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0EC189FE-449D-4028-E97E-5D9113162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7" name="직선 연결선 1106">
                    <a:extLst>
                      <a:ext uri="{FF2B5EF4-FFF2-40B4-BE49-F238E27FC236}">
                        <a16:creationId xmlns:a16="http://schemas.microsoft.com/office/drawing/2014/main" id="{52A4F949-2347-DF5E-277C-91421DBA1A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8" name="직선 연결선 1107">
                    <a:extLst>
                      <a:ext uri="{FF2B5EF4-FFF2-40B4-BE49-F238E27FC236}">
                        <a16:creationId xmlns:a16="http://schemas.microsoft.com/office/drawing/2014/main" id="{561E71FF-67F3-100B-D784-ED6FEBC3C6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9" name="직선 연결선 1108">
                    <a:extLst>
                      <a:ext uri="{FF2B5EF4-FFF2-40B4-BE49-F238E27FC236}">
                        <a16:creationId xmlns:a16="http://schemas.microsoft.com/office/drawing/2014/main" id="{E50002D5-F7A0-5F05-0A7E-0DD617B1D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직선 연결선 1116">
                    <a:extLst>
                      <a:ext uri="{FF2B5EF4-FFF2-40B4-BE49-F238E27FC236}">
                        <a16:creationId xmlns:a16="http://schemas.microsoft.com/office/drawing/2014/main" id="{6CDF4491-9C88-9542-F39E-BA2F99591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7949D3F-8672-2CE6-EBC0-F90F6AC48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C131C27A-BEBD-A763-FC8A-C39BDFE46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4" name="직선 연결선 1123">
                    <a:extLst>
                      <a:ext uri="{FF2B5EF4-FFF2-40B4-BE49-F238E27FC236}">
                        <a16:creationId xmlns:a16="http://schemas.microsoft.com/office/drawing/2014/main" id="{1BEEAF04-9886-755B-B8D0-E65038F42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4" name="그룹 1533">
                  <a:extLst>
                    <a:ext uri="{FF2B5EF4-FFF2-40B4-BE49-F238E27FC236}">
                      <a16:creationId xmlns:a16="http://schemas.microsoft.com/office/drawing/2014/main" id="{3F166F43-E3DF-C17C-B3C5-BE5B45FED1CF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97BC090D-381E-B0D8-91BD-D5CFCB4CA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F685E381-A99C-822F-D8EC-7A445D973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연결선 630">
                    <a:extLst>
                      <a:ext uri="{FF2B5EF4-FFF2-40B4-BE49-F238E27FC236}">
                        <a16:creationId xmlns:a16="http://schemas.microsoft.com/office/drawing/2014/main" id="{A99D2D0C-8054-E47C-5AB9-DB567C05F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직선 연결선 631">
                    <a:extLst>
                      <a:ext uri="{FF2B5EF4-FFF2-40B4-BE49-F238E27FC236}">
                        <a16:creationId xmlns:a16="http://schemas.microsoft.com/office/drawing/2014/main" id="{3737B7DE-6047-37C2-81B2-2B7EA732D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직선 연결선 632">
                    <a:extLst>
                      <a:ext uri="{FF2B5EF4-FFF2-40B4-BE49-F238E27FC236}">
                        <a16:creationId xmlns:a16="http://schemas.microsoft.com/office/drawing/2014/main" id="{BC32AC61-5AE6-58A2-8A92-9C06B2DF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직선 연결선 634">
                    <a:extLst>
                      <a:ext uri="{FF2B5EF4-FFF2-40B4-BE49-F238E27FC236}">
                        <a16:creationId xmlns:a16="http://schemas.microsoft.com/office/drawing/2014/main" id="{51FA2100-7B36-9ACE-CB6C-E33A85312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연결선 635">
                    <a:extLst>
                      <a:ext uri="{FF2B5EF4-FFF2-40B4-BE49-F238E27FC236}">
                        <a16:creationId xmlns:a16="http://schemas.microsoft.com/office/drawing/2014/main" id="{C47F4097-EF4B-09B2-A017-9C4420888C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연결선 636">
                    <a:extLst>
                      <a:ext uri="{FF2B5EF4-FFF2-40B4-BE49-F238E27FC236}">
                        <a16:creationId xmlns:a16="http://schemas.microsoft.com/office/drawing/2014/main" id="{60318BAC-53FB-0515-9A37-652DEB4F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E044BFDC-D423-194F-8A3A-CF469D62B6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5" name="그룹 1534">
                  <a:extLst>
                    <a:ext uri="{FF2B5EF4-FFF2-40B4-BE49-F238E27FC236}">
                      <a16:creationId xmlns:a16="http://schemas.microsoft.com/office/drawing/2014/main" id="{B54FA49C-84B4-E5BA-7C1C-6675348A8295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14" name="직선 연결선 613">
                    <a:extLst>
                      <a:ext uri="{FF2B5EF4-FFF2-40B4-BE49-F238E27FC236}">
                        <a16:creationId xmlns:a16="http://schemas.microsoft.com/office/drawing/2014/main" id="{8C7D6FF4-B9F9-A791-375B-4DBEAFB48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직선 연결선 614">
                    <a:extLst>
                      <a:ext uri="{FF2B5EF4-FFF2-40B4-BE49-F238E27FC236}">
                        <a16:creationId xmlns:a16="http://schemas.microsoft.com/office/drawing/2014/main" id="{25571B68-BA51-17AE-423F-4EBE97242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직선 연결선 616">
                    <a:extLst>
                      <a:ext uri="{FF2B5EF4-FFF2-40B4-BE49-F238E27FC236}">
                        <a16:creationId xmlns:a16="http://schemas.microsoft.com/office/drawing/2014/main" id="{4F5FB322-26D9-2518-23B3-51EB9E9CEA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직선 연결선 617">
                    <a:extLst>
                      <a:ext uri="{FF2B5EF4-FFF2-40B4-BE49-F238E27FC236}">
                        <a16:creationId xmlns:a16="http://schemas.microsoft.com/office/drawing/2014/main" id="{55864CA5-8936-E6CC-39F0-6CDE2D5775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CFDF628C-7768-1002-3A94-7864DA4C3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5E757764-ABC3-4E65-FC52-CA8268C35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B7825BB2-D65C-4B64-3811-81ED85D68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865DE1D3-1B1B-B3C0-94BC-A3AD3A61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8F07BF6F-2031-7C3E-31BD-CD17093F5A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7" name="그룹 576">
                  <a:extLst>
                    <a:ext uri="{FF2B5EF4-FFF2-40B4-BE49-F238E27FC236}">
                      <a16:creationId xmlns:a16="http://schemas.microsoft.com/office/drawing/2014/main" id="{E01FF1FE-05AC-5E3F-340D-A7378DF204A8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84" name="직선 연결선 583">
                    <a:extLst>
                      <a:ext uri="{FF2B5EF4-FFF2-40B4-BE49-F238E27FC236}">
                        <a16:creationId xmlns:a16="http://schemas.microsoft.com/office/drawing/2014/main" id="{37FE1059-4C76-14D0-BC9F-40C4634BD8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직선 연결선 588">
                    <a:extLst>
                      <a:ext uri="{FF2B5EF4-FFF2-40B4-BE49-F238E27FC236}">
                        <a16:creationId xmlns:a16="http://schemas.microsoft.com/office/drawing/2014/main" id="{6B06A922-D572-02A5-2CE1-3D17BBF7F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2" name="직선 연결선 591">
                    <a:extLst>
                      <a:ext uri="{FF2B5EF4-FFF2-40B4-BE49-F238E27FC236}">
                        <a16:creationId xmlns:a16="http://schemas.microsoft.com/office/drawing/2014/main" id="{C461B8FF-1261-C0EE-FCED-A12DB6CE2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직선 연결선 594">
                    <a:extLst>
                      <a:ext uri="{FF2B5EF4-FFF2-40B4-BE49-F238E27FC236}">
                        <a16:creationId xmlns:a16="http://schemas.microsoft.com/office/drawing/2014/main" id="{380AC4F4-9799-F07B-FED9-502FAD2F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직선 연결선 595">
                    <a:extLst>
                      <a:ext uri="{FF2B5EF4-FFF2-40B4-BE49-F238E27FC236}">
                        <a16:creationId xmlns:a16="http://schemas.microsoft.com/office/drawing/2014/main" id="{B43AE716-85A5-8D01-4F50-94CB7FD33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직선 연결선 596">
                    <a:extLst>
                      <a:ext uri="{FF2B5EF4-FFF2-40B4-BE49-F238E27FC236}">
                        <a16:creationId xmlns:a16="http://schemas.microsoft.com/office/drawing/2014/main" id="{88EBB064-8275-12FF-088A-04E73B26C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직선 연결선 597">
                    <a:extLst>
                      <a:ext uri="{FF2B5EF4-FFF2-40B4-BE49-F238E27FC236}">
                        <a16:creationId xmlns:a16="http://schemas.microsoft.com/office/drawing/2014/main" id="{0AB81306-D5BE-2CA3-93B8-10910C489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직선 연결선 599">
                    <a:extLst>
                      <a:ext uri="{FF2B5EF4-FFF2-40B4-BE49-F238E27FC236}">
                        <a16:creationId xmlns:a16="http://schemas.microsoft.com/office/drawing/2014/main" id="{C5088432-89C6-6457-56F7-E78A5DE69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직선 연결선 600">
                    <a:extLst>
                      <a:ext uri="{FF2B5EF4-FFF2-40B4-BE49-F238E27FC236}">
                        <a16:creationId xmlns:a16="http://schemas.microsoft.com/office/drawing/2014/main" id="{272499CD-073A-BAAF-D800-B01CFAF09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8" name="직선 연결선 577">
                  <a:extLst>
                    <a:ext uri="{FF2B5EF4-FFF2-40B4-BE49-F238E27FC236}">
                      <a16:creationId xmlns:a16="http://schemas.microsoft.com/office/drawing/2014/main" id="{3324A911-8466-20B0-DC31-F33E4584A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 582">
                  <a:extLst>
                    <a:ext uri="{FF2B5EF4-FFF2-40B4-BE49-F238E27FC236}">
                      <a16:creationId xmlns:a16="http://schemas.microsoft.com/office/drawing/2014/main" id="{72224629-3888-B9B8-CEA5-03BE1A39F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166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892C8DC-F3D3-5620-08DA-13CD87DBF5CB}"/>
                  </a:ext>
                </a:extLst>
              </p:cNvPr>
              <p:cNvGrpSpPr/>
              <p:nvPr/>
            </p:nvGrpSpPr>
            <p:grpSpPr>
              <a:xfrm>
                <a:off x="9826916" y="4046146"/>
                <a:ext cx="8495998" cy="2124746"/>
                <a:chOff x="1186542" y="4046146"/>
                <a:chExt cx="8495998" cy="2124746"/>
              </a:xfrm>
            </p:grpSpPr>
            <p:cxnSp>
              <p:nvCxnSpPr>
                <p:cNvPr id="474" name="직선 연결선 473">
                  <a:extLst>
                    <a:ext uri="{FF2B5EF4-FFF2-40B4-BE49-F238E27FC236}">
                      <a16:creationId xmlns:a16="http://schemas.microsoft.com/office/drawing/2014/main" id="{77BC315D-F5AA-D774-828E-8CD505A0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직선 연결선 474">
                  <a:extLst>
                    <a:ext uri="{FF2B5EF4-FFF2-40B4-BE49-F238E27FC236}">
                      <a16:creationId xmlns:a16="http://schemas.microsoft.com/office/drawing/2014/main" id="{C172DA09-6A39-61FE-F506-97F16B698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직선 연결선 475">
                  <a:extLst>
                    <a:ext uri="{FF2B5EF4-FFF2-40B4-BE49-F238E27FC236}">
                      <a16:creationId xmlns:a16="http://schemas.microsoft.com/office/drawing/2014/main" id="{30FEE73F-6FBF-63B7-CCB4-406D2B00B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직선 연결선 476">
                  <a:extLst>
                    <a:ext uri="{FF2B5EF4-FFF2-40B4-BE49-F238E27FC236}">
                      <a16:creationId xmlns:a16="http://schemas.microsoft.com/office/drawing/2014/main" id="{21490BF4-BCA5-9A7F-D143-B12633A27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연결선 477">
                  <a:extLst>
                    <a:ext uri="{FF2B5EF4-FFF2-40B4-BE49-F238E27FC236}">
                      <a16:creationId xmlns:a16="http://schemas.microsoft.com/office/drawing/2014/main" id="{2068BF51-20F6-2008-9C80-403751E3A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EEEFECDD-8BE5-22E3-768F-9DA584930B28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517" name="직선 연결선 1516">
                    <a:extLst>
                      <a:ext uri="{FF2B5EF4-FFF2-40B4-BE49-F238E27FC236}">
                        <a16:creationId xmlns:a16="http://schemas.microsoft.com/office/drawing/2014/main" id="{D46A2BCD-361A-C2B6-3BAA-B514B67EE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8" name="직선 연결선 1517">
                    <a:extLst>
                      <a:ext uri="{FF2B5EF4-FFF2-40B4-BE49-F238E27FC236}">
                        <a16:creationId xmlns:a16="http://schemas.microsoft.com/office/drawing/2014/main" id="{54010794-7DD0-D017-3335-00C51757A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9" name="직선 연결선 1518">
                    <a:extLst>
                      <a:ext uri="{FF2B5EF4-FFF2-40B4-BE49-F238E27FC236}">
                        <a16:creationId xmlns:a16="http://schemas.microsoft.com/office/drawing/2014/main" id="{5F39D5B2-9DDB-7D31-777A-9640154EB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직선 연결선 1519">
                    <a:extLst>
                      <a:ext uri="{FF2B5EF4-FFF2-40B4-BE49-F238E27FC236}">
                        <a16:creationId xmlns:a16="http://schemas.microsoft.com/office/drawing/2014/main" id="{53B22C6F-74B0-B5F1-7395-B1E97584F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직선 연결선 1520">
                    <a:extLst>
                      <a:ext uri="{FF2B5EF4-FFF2-40B4-BE49-F238E27FC236}">
                        <a16:creationId xmlns:a16="http://schemas.microsoft.com/office/drawing/2014/main" id="{BD80808B-B6AB-1318-80F1-0FD3E99C6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직선 연결선 1521">
                    <a:extLst>
                      <a:ext uri="{FF2B5EF4-FFF2-40B4-BE49-F238E27FC236}">
                        <a16:creationId xmlns:a16="http://schemas.microsoft.com/office/drawing/2014/main" id="{84A8D28F-9FDB-DDC9-CDC2-F2BDCA6CA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직선 연결선 1522">
                    <a:extLst>
                      <a:ext uri="{FF2B5EF4-FFF2-40B4-BE49-F238E27FC236}">
                        <a16:creationId xmlns:a16="http://schemas.microsoft.com/office/drawing/2014/main" id="{3DC6C558-2EB7-1E72-EB69-28375822D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직선 연결선 1523">
                    <a:extLst>
                      <a:ext uri="{FF2B5EF4-FFF2-40B4-BE49-F238E27FC236}">
                        <a16:creationId xmlns:a16="http://schemas.microsoft.com/office/drawing/2014/main" id="{EC448342-21FF-18FD-470A-D73978EA1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직선 연결선 1524">
                    <a:extLst>
                      <a:ext uri="{FF2B5EF4-FFF2-40B4-BE49-F238E27FC236}">
                        <a16:creationId xmlns:a16="http://schemas.microsoft.com/office/drawing/2014/main" id="{DF19A7EE-CE5A-26B9-70D7-800436F23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F3C8481E-0E78-8A0C-4614-070674174FA7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508" name="직선 연결선 1507">
                    <a:extLst>
                      <a:ext uri="{FF2B5EF4-FFF2-40B4-BE49-F238E27FC236}">
                        <a16:creationId xmlns:a16="http://schemas.microsoft.com/office/drawing/2014/main" id="{247C6688-C488-CC29-0863-5EB706EBE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직선 연결선 1508">
                    <a:extLst>
                      <a:ext uri="{FF2B5EF4-FFF2-40B4-BE49-F238E27FC236}">
                        <a16:creationId xmlns:a16="http://schemas.microsoft.com/office/drawing/2014/main" id="{682E916A-4D0F-5AF0-1691-99928C0F7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직선 연결선 1509">
                    <a:extLst>
                      <a:ext uri="{FF2B5EF4-FFF2-40B4-BE49-F238E27FC236}">
                        <a16:creationId xmlns:a16="http://schemas.microsoft.com/office/drawing/2014/main" id="{9BA069BA-DDBB-F445-B8E1-B4DEFE7E1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1" name="직선 연결선 1510">
                    <a:extLst>
                      <a:ext uri="{FF2B5EF4-FFF2-40B4-BE49-F238E27FC236}">
                        <a16:creationId xmlns:a16="http://schemas.microsoft.com/office/drawing/2014/main" id="{38B547D1-CE6E-CCB9-FEFB-8F8B89EB4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2" name="직선 연결선 1511">
                    <a:extLst>
                      <a:ext uri="{FF2B5EF4-FFF2-40B4-BE49-F238E27FC236}">
                        <a16:creationId xmlns:a16="http://schemas.microsoft.com/office/drawing/2014/main" id="{50178180-C558-405C-CF09-1ECB6EB42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3" name="직선 연결선 1512">
                    <a:extLst>
                      <a:ext uri="{FF2B5EF4-FFF2-40B4-BE49-F238E27FC236}">
                        <a16:creationId xmlns:a16="http://schemas.microsoft.com/office/drawing/2014/main" id="{FE1F288A-2881-5650-3C90-9441F937F1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4" name="직선 연결선 1513">
                    <a:extLst>
                      <a:ext uri="{FF2B5EF4-FFF2-40B4-BE49-F238E27FC236}">
                        <a16:creationId xmlns:a16="http://schemas.microsoft.com/office/drawing/2014/main" id="{AC793BFA-34EF-4E8B-0513-7A1800A97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5" name="직선 연결선 1514">
                    <a:extLst>
                      <a:ext uri="{FF2B5EF4-FFF2-40B4-BE49-F238E27FC236}">
                        <a16:creationId xmlns:a16="http://schemas.microsoft.com/office/drawing/2014/main" id="{870FBE40-6E8F-F49E-9254-6FD89F6B9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6" name="직선 연결선 1515">
                    <a:extLst>
                      <a:ext uri="{FF2B5EF4-FFF2-40B4-BE49-F238E27FC236}">
                        <a16:creationId xmlns:a16="http://schemas.microsoft.com/office/drawing/2014/main" id="{2A3E2CEF-9928-6166-49D3-97A583F54F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B61FE717-0B09-DF92-6A15-8DFBDD1D9177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99" name="직선 연결선 1498">
                    <a:extLst>
                      <a:ext uri="{FF2B5EF4-FFF2-40B4-BE49-F238E27FC236}">
                        <a16:creationId xmlns:a16="http://schemas.microsoft.com/office/drawing/2014/main" id="{DDA208B9-550A-2C28-4261-587392D43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직선 연결선 1499">
                    <a:extLst>
                      <a:ext uri="{FF2B5EF4-FFF2-40B4-BE49-F238E27FC236}">
                        <a16:creationId xmlns:a16="http://schemas.microsoft.com/office/drawing/2014/main" id="{FF397D90-32C0-A523-BC9F-FDEC95593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직선 연결선 1500">
                    <a:extLst>
                      <a:ext uri="{FF2B5EF4-FFF2-40B4-BE49-F238E27FC236}">
                        <a16:creationId xmlns:a16="http://schemas.microsoft.com/office/drawing/2014/main" id="{2C1EDB8C-AFF5-6208-66B4-B93A69104E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직선 연결선 1501">
                    <a:extLst>
                      <a:ext uri="{FF2B5EF4-FFF2-40B4-BE49-F238E27FC236}">
                        <a16:creationId xmlns:a16="http://schemas.microsoft.com/office/drawing/2014/main" id="{06CCA116-992E-5944-5725-31B961503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직선 연결선 1502">
                    <a:extLst>
                      <a:ext uri="{FF2B5EF4-FFF2-40B4-BE49-F238E27FC236}">
                        <a16:creationId xmlns:a16="http://schemas.microsoft.com/office/drawing/2014/main" id="{B7827CF0-1724-0E5A-CD95-94578813E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직선 연결선 1503">
                    <a:extLst>
                      <a:ext uri="{FF2B5EF4-FFF2-40B4-BE49-F238E27FC236}">
                        <a16:creationId xmlns:a16="http://schemas.microsoft.com/office/drawing/2014/main" id="{48926598-BBC1-1B9C-4F7A-5E90D0CC23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직선 연결선 1504">
                    <a:extLst>
                      <a:ext uri="{FF2B5EF4-FFF2-40B4-BE49-F238E27FC236}">
                        <a16:creationId xmlns:a16="http://schemas.microsoft.com/office/drawing/2014/main" id="{178AB2B8-674D-2E2D-8A7F-09C584CEE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직선 연결선 1505">
                    <a:extLst>
                      <a:ext uri="{FF2B5EF4-FFF2-40B4-BE49-F238E27FC236}">
                        <a16:creationId xmlns:a16="http://schemas.microsoft.com/office/drawing/2014/main" id="{71710896-A131-30F5-C3DD-85EE2D3BA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직선 연결선 1506">
                    <a:extLst>
                      <a:ext uri="{FF2B5EF4-FFF2-40B4-BE49-F238E27FC236}">
                        <a16:creationId xmlns:a16="http://schemas.microsoft.com/office/drawing/2014/main" id="{9C4D3BD1-CACA-815C-2CB8-F67BD9B71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01003A74-5E5D-4DA1-DB66-A6C08079EA39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89" name="직선 연결선 1488">
                    <a:extLst>
                      <a:ext uri="{FF2B5EF4-FFF2-40B4-BE49-F238E27FC236}">
                        <a16:creationId xmlns:a16="http://schemas.microsoft.com/office/drawing/2014/main" id="{F59C6918-5792-0CD4-CF40-167E73459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직선 연결선 1490">
                    <a:extLst>
                      <a:ext uri="{FF2B5EF4-FFF2-40B4-BE49-F238E27FC236}">
                        <a16:creationId xmlns:a16="http://schemas.microsoft.com/office/drawing/2014/main" id="{6EF6786F-F2C5-191B-76A4-BC560B35B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직선 연결선 1491">
                    <a:extLst>
                      <a:ext uri="{FF2B5EF4-FFF2-40B4-BE49-F238E27FC236}">
                        <a16:creationId xmlns:a16="http://schemas.microsoft.com/office/drawing/2014/main" id="{019A61DE-48A1-1765-F78B-5D7D1F22B8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직선 연결선 1492">
                    <a:extLst>
                      <a:ext uri="{FF2B5EF4-FFF2-40B4-BE49-F238E27FC236}">
                        <a16:creationId xmlns:a16="http://schemas.microsoft.com/office/drawing/2014/main" id="{14102428-6F1E-D514-E25D-57337A776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직선 연결선 1493">
                    <a:extLst>
                      <a:ext uri="{FF2B5EF4-FFF2-40B4-BE49-F238E27FC236}">
                        <a16:creationId xmlns:a16="http://schemas.microsoft.com/office/drawing/2014/main" id="{77211736-0F13-749A-1A00-44867E472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직선 연결선 1494">
                    <a:extLst>
                      <a:ext uri="{FF2B5EF4-FFF2-40B4-BE49-F238E27FC236}">
                        <a16:creationId xmlns:a16="http://schemas.microsoft.com/office/drawing/2014/main" id="{91F121FD-09FA-7DB8-F313-54C1751C1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직선 연결선 1495">
                    <a:extLst>
                      <a:ext uri="{FF2B5EF4-FFF2-40B4-BE49-F238E27FC236}">
                        <a16:creationId xmlns:a16="http://schemas.microsoft.com/office/drawing/2014/main" id="{F537F680-7194-038A-3831-EFA18FCBE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직선 연결선 1496">
                    <a:extLst>
                      <a:ext uri="{FF2B5EF4-FFF2-40B4-BE49-F238E27FC236}">
                        <a16:creationId xmlns:a16="http://schemas.microsoft.com/office/drawing/2014/main" id="{0DCCE33C-F85C-5CDF-7751-EF3B27137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직선 연결선 1497">
                    <a:extLst>
                      <a:ext uri="{FF2B5EF4-FFF2-40B4-BE49-F238E27FC236}">
                        <a16:creationId xmlns:a16="http://schemas.microsoft.com/office/drawing/2014/main" id="{6935F4B2-604C-F27E-F982-BB98EDD9A5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3" name="그룹 482">
                  <a:extLst>
                    <a:ext uri="{FF2B5EF4-FFF2-40B4-BE49-F238E27FC236}">
                      <a16:creationId xmlns:a16="http://schemas.microsoft.com/office/drawing/2014/main" id="{6E78AA81-EA8E-66D4-4C81-3504FED365A3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00" name="직선 연결선 499">
                    <a:extLst>
                      <a:ext uri="{FF2B5EF4-FFF2-40B4-BE49-F238E27FC236}">
                        <a16:creationId xmlns:a16="http://schemas.microsoft.com/office/drawing/2014/main" id="{BC66BBE0-4373-D33A-2BA7-ACBEF1D7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직선 연결선 500">
                    <a:extLst>
                      <a:ext uri="{FF2B5EF4-FFF2-40B4-BE49-F238E27FC236}">
                        <a16:creationId xmlns:a16="http://schemas.microsoft.com/office/drawing/2014/main" id="{89D19F6F-A87E-1A25-DBAD-0EFCDB816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직선 연결선 501">
                    <a:extLst>
                      <a:ext uri="{FF2B5EF4-FFF2-40B4-BE49-F238E27FC236}">
                        <a16:creationId xmlns:a16="http://schemas.microsoft.com/office/drawing/2014/main" id="{26AAA6E8-B85E-C469-774E-A64A61C44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직선 연결선 502">
                    <a:extLst>
                      <a:ext uri="{FF2B5EF4-FFF2-40B4-BE49-F238E27FC236}">
                        <a16:creationId xmlns:a16="http://schemas.microsoft.com/office/drawing/2014/main" id="{E00E572C-4005-C3C3-91ED-D5FA2A5078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직선 연결선 503">
                    <a:extLst>
                      <a:ext uri="{FF2B5EF4-FFF2-40B4-BE49-F238E27FC236}">
                        <a16:creationId xmlns:a16="http://schemas.microsoft.com/office/drawing/2014/main" id="{A2AD1C57-9E0A-3FFA-45B1-B6B327860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직선 연결선 506">
                    <a:extLst>
                      <a:ext uri="{FF2B5EF4-FFF2-40B4-BE49-F238E27FC236}">
                        <a16:creationId xmlns:a16="http://schemas.microsoft.com/office/drawing/2014/main" id="{E3BA86BB-1088-B9E0-B134-18CEDD5E62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직선 연결선 507">
                    <a:extLst>
                      <a:ext uri="{FF2B5EF4-FFF2-40B4-BE49-F238E27FC236}">
                        <a16:creationId xmlns:a16="http://schemas.microsoft.com/office/drawing/2014/main" id="{96FD6648-FB83-4FEF-6E86-01C824DA51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직선 연결선 508">
                    <a:extLst>
                      <a:ext uri="{FF2B5EF4-FFF2-40B4-BE49-F238E27FC236}">
                        <a16:creationId xmlns:a16="http://schemas.microsoft.com/office/drawing/2014/main" id="{E7901B36-7B36-C86E-2388-94868F8C2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직선 연결선 1487">
                    <a:extLst>
                      <a:ext uri="{FF2B5EF4-FFF2-40B4-BE49-F238E27FC236}">
                        <a16:creationId xmlns:a16="http://schemas.microsoft.com/office/drawing/2014/main" id="{7A730912-21FE-FCF4-FD53-8B28CA97E4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64B1562E-9118-4528-6484-2178C26DCB37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32403E9C-7CC3-FA3C-B9C5-B0168F272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9214762D-E065-8FBB-38DB-26A6227BC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직선 연결선 487">
                    <a:extLst>
                      <a:ext uri="{FF2B5EF4-FFF2-40B4-BE49-F238E27FC236}">
                        <a16:creationId xmlns:a16="http://schemas.microsoft.com/office/drawing/2014/main" id="{214CA5F0-D599-958A-ACF9-FCDA9DD2C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직선 연결선 488">
                    <a:extLst>
                      <a:ext uri="{FF2B5EF4-FFF2-40B4-BE49-F238E27FC236}">
                        <a16:creationId xmlns:a16="http://schemas.microsoft.com/office/drawing/2014/main" id="{3ED1A735-4A84-B682-6370-8A2B847A2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직선 연결선 489">
                    <a:extLst>
                      <a:ext uri="{FF2B5EF4-FFF2-40B4-BE49-F238E27FC236}">
                        <a16:creationId xmlns:a16="http://schemas.microsoft.com/office/drawing/2014/main" id="{637F597D-FCCE-0804-F67E-410A2793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직선 연결선 490">
                    <a:extLst>
                      <a:ext uri="{FF2B5EF4-FFF2-40B4-BE49-F238E27FC236}">
                        <a16:creationId xmlns:a16="http://schemas.microsoft.com/office/drawing/2014/main" id="{0BFEA393-AE13-C3F4-7F42-3416188B8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직선 연결선 491">
                    <a:extLst>
                      <a:ext uri="{FF2B5EF4-FFF2-40B4-BE49-F238E27FC236}">
                        <a16:creationId xmlns:a16="http://schemas.microsoft.com/office/drawing/2014/main" id="{7C0F7BF7-8B2C-FC79-38C6-696D229E6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E27ACDB4-F6B4-187C-00CF-D8FB6CBF9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BEF5AB26-1D63-A81B-22CC-2A066E702B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5" name="직선 연결선 484">
                  <a:extLst>
                    <a:ext uri="{FF2B5EF4-FFF2-40B4-BE49-F238E27FC236}">
                      <a16:creationId xmlns:a16="http://schemas.microsoft.com/office/drawing/2014/main" id="{BC20D7DE-FE47-ACB5-1194-8F84EB73A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616F17C-1A63-BBFC-9623-DB4B6D519CFD}"/>
                  </a:ext>
                </a:extLst>
              </p:cNvPr>
              <p:cNvGrpSpPr/>
              <p:nvPr/>
            </p:nvGrpSpPr>
            <p:grpSpPr>
              <a:xfrm>
                <a:off x="18467289" y="4046146"/>
                <a:ext cx="4175999" cy="2124746"/>
                <a:chOff x="18467289" y="5108519"/>
                <a:chExt cx="4175999" cy="2124746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F459289-D01A-529E-469E-F681443E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4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F7B71F32-55C5-A8F0-2BAF-CFB169FF6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3289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7EACD2-B202-44C8-9C98-C026F2EE1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AE3C9B62-227B-712C-A6BB-B96E140FA26A}"/>
                    </a:ext>
                  </a:extLst>
                </p:cNvPr>
                <p:cNvGrpSpPr/>
                <p:nvPr/>
              </p:nvGrpSpPr>
              <p:grpSpPr>
                <a:xfrm>
                  <a:off x="18467289" y="5108519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465" name="직선 연결선 464">
                    <a:extLst>
                      <a:ext uri="{FF2B5EF4-FFF2-40B4-BE49-F238E27FC236}">
                        <a16:creationId xmlns:a16="http://schemas.microsoft.com/office/drawing/2014/main" id="{83919C57-0225-216D-9DC9-E4FC107B98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직선 연결선 465">
                    <a:extLst>
                      <a:ext uri="{FF2B5EF4-FFF2-40B4-BE49-F238E27FC236}">
                        <a16:creationId xmlns:a16="http://schemas.microsoft.com/office/drawing/2014/main" id="{34C88E84-513D-DE4F-F24D-AABF54805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직선 연결선 466">
                    <a:extLst>
                      <a:ext uri="{FF2B5EF4-FFF2-40B4-BE49-F238E27FC236}">
                        <a16:creationId xmlns:a16="http://schemas.microsoft.com/office/drawing/2014/main" id="{76B7457A-19B6-7031-0AF1-9B4F387AA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직선 연결선 467">
                    <a:extLst>
                      <a:ext uri="{FF2B5EF4-FFF2-40B4-BE49-F238E27FC236}">
                        <a16:creationId xmlns:a16="http://schemas.microsoft.com/office/drawing/2014/main" id="{BD833FE1-43E3-6C5D-8D04-522209350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직선 연결선 468">
                    <a:extLst>
                      <a:ext uri="{FF2B5EF4-FFF2-40B4-BE49-F238E27FC236}">
                        <a16:creationId xmlns:a16="http://schemas.microsoft.com/office/drawing/2014/main" id="{99D32BA4-4401-6A88-26EB-500F5051D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직선 연결선 469">
                    <a:extLst>
                      <a:ext uri="{FF2B5EF4-FFF2-40B4-BE49-F238E27FC236}">
                        <a16:creationId xmlns:a16="http://schemas.microsoft.com/office/drawing/2014/main" id="{EFBB71AC-A5B6-3091-FAA9-2F748DCC0B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직선 연결선 470">
                    <a:extLst>
                      <a:ext uri="{FF2B5EF4-FFF2-40B4-BE49-F238E27FC236}">
                        <a16:creationId xmlns:a16="http://schemas.microsoft.com/office/drawing/2014/main" id="{45A3AEF2-CE2C-F0A1-7A60-0F71BDA1B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직선 연결선 471">
                    <a:extLst>
                      <a:ext uri="{FF2B5EF4-FFF2-40B4-BE49-F238E27FC236}">
                        <a16:creationId xmlns:a16="http://schemas.microsoft.com/office/drawing/2014/main" id="{92043FAA-EE47-E7CA-D03D-47EAB751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직선 연결선 472">
                    <a:extLst>
                      <a:ext uri="{FF2B5EF4-FFF2-40B4-BE49-F238E27FC236}">
                        <a16:creationId xmlns:a16="http://schemas.microsoft.com/office/drawing/2014/main" id="{55243AE8-6B95-C6DA-66B5-BBA40ED2B2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ABEF364-D39A-9A2A-4E8B-D824C6FD5677}"/>
                    </a:ext>
                  </a:extLst>
                </p:cNvPr>
                <p:cNvGrpSpPr/>
                <p:nvPr/>
              </p:nvGrpSpPr>
              <p:grpSpPr>
                <a:xfrm>
                  <a:off x="19907289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81AC305E-2833-A7F4-F774-91FBC372F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>
                    <a:extLst>
                      <a:ext uri="{FF2B5EF4-FFF2-40B4-BE49-F238E27FC236}">
                        <a16:creationId xmlns:a16="http://schemas.microsoft.com/office/drawing/2014/main" id="{6F3116EB-40EB-A150-8E87-F19EF52E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>
                    <a:extLst>
                      <a:ext uri="{FF2B5EF4-FFF2-40B4-BE49-F238E27FC236}">
                        <a16:creationId xmlns:a16="http://schemas.microsoft.com/office/drawing/2014/main" id="{10ED19BD-F8BA-C03D-E43C-E358CB49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직선 연결선 458">
                    <a:extLst>
                      <a:ext uri="{FF2B5EF4-FFF2-40B4-BE49-F238E27FC236}">
                        <a16:creationId xmlns:a16="http://schemas.microsoft.com/office/drawing/2014/main" id="{4F8AB115-07DE-75D5-1C6D-58564D4DF9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>
                    <a:extLst>
                      <a:ext uri="{FF2B5EF4-FFF2-40B4-BE49-F238E27FC236}">
                        <a16:creationId xmlns:a16="http://schemas.microsoft.com/office/drawing/2014/main" id="{94373CDF-66AF-A1E1-C6CB-DC2980038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>
                    <a:extLst>
                      <a:ext uri="{FF2B5EF4-FFF2-40B4-BE49-F238E27FC236}">
                        <a16:creationId xmlns:a16="http://schemas.microsoft.com/office/drawing/2014/main" id="{274F4856-EE09-C2FA-B20A-E053A0F96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>
                    <a:extLst>
                      <a:ext uri="{FF2B5EF4-FFF2-40B4-BE49-F238E27FC236}">
                        <a16:creationId xmlns:a16="http://schemas.microsoft.com/office/drawing/2014/main" id="{080C2173-9571-AF85-FDEA-3E65D2A97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직선 연결선 462">
                    <a:extLst>
                      <a:ext uri="{FF2B5EF4-FFF2-40B4-BE49-F238E27FC236}">
                        <a16:creationId xmlns:a16="http://schemas.microsoft.com/office/drawing/2014/main" id="{AEA5CE9B-BDB6-B8E8-06D0-34832E1C2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직선 연결선 463">
                    <a:extLst>
                      <a:ext uri="{FF2B5EF4-FFF2-40B4-BE49-F238E27FC236}">
                        <a16:creationId xmlns:a16="http://schemas.microsoft.com/office/drawing/2014/main" id="{9A2EFB1C-57E1-081D-DCB3-C2972E242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74FC5B6-E7AE-9B16-4B4F-34224782E142}"/>
                    </a:ext>
                  </a:extLst>
                </p:cNvPr>
                <p:cNvGrpSpPr/>
                <p:nvPr/>
              </p:nvGrpSpPr>
              <p:grpSpPr>
                <a:xfrm>
                  <a:off x="21347288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0D65DA80-8443-3071-E9FC-B067031A2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직선 연결선 447">
                    <a:extLst>
                      <a:ext uri="{FF2B5EF4-FFF2-40B4-BE49-F238E27FC236}">
                        <a16:creationId xmlns:a16="http://schemas.microsoft.com/office/drawing/2014/main" id="{44465E24-7CF2-E976-52E7-B9FB60BBA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직선 연결선 448">
                    <a:extLst>
                      <a:ext uri="{FF2B5EF4-FFF2-40B4-BE49-F238E27FC236}">
                        <a16:creationId xmlns:a16="http://schemas.microsoft.com/office/drawing/2014/main" id="{E2E131A4-D872-12C6-C8C2-7BEB3C25A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CD99B6F2-CF27-5985-8F93-68B7D0A85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직선 연결선 450">
                    <a:extLst>
                      <a:ext uri="{FF2B5EF4-FFF2-40B4-BE49-F238E27FC236}">
                        <a16:creationId xmlns:a16="http://schemas.microsoft.com/office/drawing/2014/main" id="{E7FB645B-A63A-B257-26B6-FB0414C10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직선 연결선 451">
                    <a:extLst>
                      <a:ext uri="{FF2B5EF4-FFF2-40B4-BE49-F238E27FC236}">
                        <a16:creationId xmlns:a16="http://schemas.microsoft.com/office/drawing/2014/main" id="{2DC9D833-DDF0-010F-A3BE-F47687D78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직선 연결선 452">
                    <a:extLst>
                      <a:ext uri="{FF2B5EF4-FFF2-40B4-BE49-F238E27FC236}">
                        <a16:creationId xmlns:a16="http://schemas.microsoft.com/office/drawing/2014/main" id="{54187711-5556-E94A-5755-F8535AC8B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>
                    <a:extLst>
                      <a:ext uri="{FF2B5EF4-FFF2-40B4-BE49-F238E27FC236}">
                        <a16:creationId xmlns:a16="http://schemas.microsoft.com/office/drawing/2014/main" id="{CA19A5B7-6CC6-744B-3162-61520E859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C4C61508-FC2E-075D-A52B-4566D99FB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28" name="직사각형 310">
              <a:extLst>
                <a:ext uri="{FF2B5EF4-FFF2-40B4-BE49-F238E27FC236}">
                  <a16:creationId xmlns:a16="http://schemas.microsoft.com/office/drawing/2014/main" id="{03038D64-1260-6F0D-BBA9-B6A6B2136BFE}"/>
                </a:ext>
              </a:extLst>
            </p:cNvPr>
            <p:cNvSpPr/>
            <p:nvPr/>
          </p:nvSpPr>
          <p:spPr>
            <a:xfrm>
              <a:off x="1040520" y="1062375"/>
              <a:ext cx="108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9" name="직사각형 310">
              <a:extLst>
                <a:ext uri="{FF2B5EF4-FFF2-40B4-BE49-F238E27FC236}">
                  <a16:creationId xmlns:a16="http://schemas.microsoft.com/office/drawing/2014/main" id="{56F473DA-BAE3-6274-0ADE-44364CE96202}"/>
                </a:ext>
              </a:extLst>
            </p:cNvPr>
            <p:cNvSpPr/>
            <p:nvPr/>
          </p:nvSpPr>
          <p:spPr>
            <a:xfrm>
              <a:off x="2120520" y="1062375"/>
              <a:ext cx="540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8" name="직사각형 2">
              <a:extLst>
                <a:ext uri="{FF2B5EF4-FFF2-40B4-BE49-F238E27FC236}">
                  <a16:creationId xmlns:a16="http://schemas.microsoft.com/office/drawing/2014/main" id="{77461102-F00F-0310-6E75-D96F3D549477}"/>
                </a:ext>
              </a:extLst>
            </p:cNvPr>
            <p:cNvSpPr/>
            <p:nvPr/>
          </p:nvSpPr>
          <p:spPr>
            <a:xfrm>
              <a:off x="2120520" y="1404157"/>
              <a:ext cx="108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9" name="직사각형 2">
              <a:extLst>
                <a:ext uri="{FF2B5EF4-FFF2-40B4-BE49-F238E27FC236}">
                  <a16:creationId xmlns:a16="http://schemas.microsoft.com/office/drawing/2014/main" id="{CB41C927-31AA-EFCF-4564-C0FD7C46FF28}"/>
                </a:ext>
              </a:extLst>
            </p:cNvPr>
            <p:cNvSpPr/>
            <p:nvPr/>
          </p:nvSpPr>
          <p:spPr>
            <a:xfrm>
              <a:off x="320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2" name="직사각형 2">
              <a:extLst>
                <a:ext uri="{FF2B5EF4-FFF2-40B4-BE49-F238E27FC236}">
                  <a16:creationId xmlns:a16="http://schemas.microsoft.com/office/drawing/2014/main" id="{A89D3F3A-A531-157B-06BF-FFA3830D58B6}"/>
                </a:ext>
              </a:extLst>
            </p:cNvPr>
            <p:cNvSpPr/>
            <p:nvPr/>
          </p:nvSpPr>
          <p:spPr>
            <a:xfrm>
              <a:off x="536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385286B-4E1B-37E4-6383-36379E038382}"/>
                </a:ext>
              </a:extLst>
            </p:cNvPr>
            <p:cNvSpPr/>
            <p:nvPr/>
          </p:nvSpPr>
          <p:spPr>
            <a:xfrm>
              <a:off x="1040520" y="1026644"/>
              <a:ext cx="10797794" cy="2748757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7" name="직사각형 2">
              <a:extLst>
                <a:ext uri="{FF2B5EF4-FFF2-40B4-BE49-F238E27FC236}">
                  <a16:creationId xmlns:a16="http://schemas.microsoft.com/office/drawing/2014/main" id="{859E653A-028A-07AF-000E-AB564B78D584}"/>
                </a:ext>
              </a:extLst>
            </p:cNvPr>
            <p:cNvSpPr/>
            <p:nvPr/>
          </p:nvSpPr>
          <p:spPr>
            <a:xfrm>
              <a:off x="7520520" y="1404157"/>
              <a:ext cx="72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 fontScale="92500"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(0.3s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8" name="직사각형 2">
              <a:extLst>
                <a:ext uri="{FF2B5EF4-FFF2-40B4-BE49-F238E27FC236}">
                  <a16:creationId xmlns:a16="http://schemas.microsoft.com/office/drawing/2014/main" id="{BF7F9A7C-CC48-4288-F2B8-BC758B807B98}"/>
                </a:ext>
              </a:extLst>
            </p:cNvPr>
            <p:cNvSpPr/>
            <p:nvPr/>
          </p:nvSpPr>
          <p:spPr>
            <a:xfrm>
              <a:off x="8240520" y="1404157"/>
              <a:ext cx="144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(0.7s)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3" name="직사각형 310">
              <a:extLst>
                <a:ext uri="{FF2B5EF4-FFF2-40B4-BE49-F238E27FC236}">
                  <a16:creationId xmlns:a16="http://schemas.microsoft.com/office/drawing/2014/main" id="{95009869-4EA9-8113-C841-0448B65776C1}"/>
                </a:ext>
              </a:extLst>
            </p:cNvPr>
            <p:cNvSpPr/>
            <p:nvPr/>
          </p:nvSpPr>
          <p:spPr>
            <a:xfrm>
              <a:off x="968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57FCA51C-7F14-A574-E046-D5469881FC2F}"/>
                </a:ext>
              </a:extLst>
            </p:cNvPr>
            <p:cNvGrpSpPr/>
            <p:nvPr/>
          </p:nvGrpSpPr>
          <p:grpSpPr>
            <a:xfrm>
              <a:off x="211243" y="2524862"/>
              <a:ext cx="807731" cy="485171"/>
              <a:chOff x="211243" y="2178189"/>
              <a:chExt cx="807731" cy="485171"/>
            </a:xfrm>
          </p:grpSpPr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E6ED508D-D872-45D9-A1A0-1A44B055CCBB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C4B06E4B-2A3D-38AB-A4DB-95A9080525C0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146" name="그룹 1145">
              <a:extLst>
                <a:ext uri="{FF2B5EF4-FFF2-40B4-BE49-F238E27FC236}">
                  <a16:creationId xmlns:a16="http://schemas.microsoft.com/office/drawing/2014/main" id="{68F704A2-9CDD-51ED-9FDF-B7287C88DCCA}"/>
                </a:ext>
              </a:extLst>
            </p:cNvPr>
            <p:cNvGrpSpPr/>
            <p:nvPr/>
          </p:nvGrpSpPr>
          <p:grpSpPr>
            <a:xfrm>
              <a:off x="211614" y="2020951"/>
              <a:ext cx="807360" cy="485171"/>
              <a:chOff x="211614" y="1681660"/>
              <a:chExt cx="807360" cy="485171"/>
            </a:xfrm>
          </p:grpSpPr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32BB9056-2E9A-5BB2-DC96-77EBB582E190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8" name="TextBox 1147">
                <a:extLst>
                  <a:ext uri="{FF2B5EF4-FFF2-40B4-BE49-F238E27FC236}">
                    <a16:creationId xmlns:a16="http://schemas.microsoft.com/office/drawing/2014/main" id="{F88CA734-1D91-71E5-D0C8-5F8DA2568D8C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1A7CA8CB-78C9-35C6-B04B-83090AF7441E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150" name="그룹 1149">
              <a:extLst>
                <a:ext uri="{FF2B5EF4-FFF2-40B4-BE49-F238E27FC236}">
                  <a16:creationId xmlns:a16="http://schemas.microsoft.com/office/drawing/2014/main" id="{59C736E5-8037-449C-476D-7E73218DADF2}"/>
                </a:ext>
              </a:extLst>
            </p:cNvPr>
            <p:cNvGrpSpPr/>
            <p:nvPr/>
          </p:nvGrpSpPr>
          <p:grpSpPr>
            <a:xfrm>
              <a:off x="211614" y="3028905"/>
              <a:ext cx="807360" cy="233216"/>
              <a:chOff x="211614" y="2682797"/>
              <a:chExt cx="807360" cy="233216"/>
            </a:xfrm>
          </p:grpSpPr>
          <p:sp>
            <p:nvSpPr>
              <p:cNvPr id="1151" name="사각형: 둥근 모서리 1150">
                <a:extLst>
                  <a:ext uri="{FF2B5EF4-FFF2-40B4-BE49-F238E27FC236}">
                    <a16:creationId xmlns:a16="http://schemas.microsoft.com/office/drawing/2014/main" id="{7F5C3F1F-20F1-E9E2-DEB6-F7F3A5EBCFF9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1A453B5-09F7-93C2-8F7B-2EE33B1BB16F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E15B2BA-6E1F-B540-8202-A4E0D18A0D2A}"/>
                </a:ext>
              </a:extLst>
            </p:cNvPr>
            <p:cNvGrpSpPr/>
            <p:nvPr/>
          </p:nvGrpSpPr>
          <p:grpSpPr>
            <a:xfrm>
              <a:off x="211614" y="3532815"/>
              <a:ext cx="807360" cy="233216"/>
              <a:chOff x="211614" y="2934011"/>
              <a:chExt cx="807360" cy="233216"/>
            </a:xfrm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8AB29F6A-7FD7-DDFD-C5AC-85AF076F96B8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6430420-9F70-8EF4-414D-BBD49BC8E85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3C8F455D-2169-612C-DCB1-65BC82BE40AF}"/>
                </a:ext>
              </a:extLst>
            </p:cNvPr>
            <p:cNvGrpSpPr/>
            <p:nvPr/>
          </p:nvGrpSpPr>
          <p:grpSpPr>
            <a:xfrm>
              <a:off x="211614" y="3280860"/>
              <a:ext cx="807360" cy="233216"/>
              <a:chOff x="211614" y="2934011"/>
              <a:chExt cx="807360" cy="233216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423700B8-C527-F4DD-7DC3-5C2555AD783B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0959A66-D5EC-6EE3-67BF-490D0FFDB70C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00" name="직사각형 310">
              <a:extLst>
                <a:ext uri="{FF2B5EF4-FFF2-40B4-BE49-F238E27FC236}">
                  <a16:creationId xmlns:a16="http://schemas.microsoft.com/office/drawing/2014/main" id="{31001D02-8DC1-C205-DCF6-14608AB0D52F}"/>
                </a:ext>
              </a:extLst>
            </p:cNvPr>
            <p:cNvSpPr/>
            <p:nvPr/>
          </p:nvSpPr>
          <p:spPr>
            <a:xfrm>
              <a:off x="3199892" y="2532245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총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1" name="직사각형 310">
              <a:extLst>
                <a:ext uri="{FF2B5EF4-FFF2-40B4-BE49-F238E27FC236}">
                  <a16:creationId xmlns:a16="http://schemas.microsoft.com/office/drawing/2014/main" id="{01A9055C-58E8-6FC4-A295-91CEF33D8177}"/>
                </a:ext>
              </a:extLst>
            </p:cNvPr>
            <p:cNvSpPr/>
            <p:nvPr/>
          </p:nvSpPr>
          <p:spPr>
            <a:xfrm>
              <a:off x="104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 흡수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2" name="직사각형 310">
              <a:extLst>
                <a:ext uri="{FF2B5EF4-FFF2-40B4-BE49-F238E27FC236}">
                  <a16:creationId xmlns:a16="http://schemas.microsoft.com/office/drawing/2014/main" id="{B77A1F46-4D5A-F384-D0A9-8D452DF09872}"/>
                </a:ext>
              </a:extLst>
            </p:cNvPr>
            <p:cNvSpPr/>
            <p:nvPr/>
          </p:nvSpPr>
          <p:spPr>
            <a:xfrm>
              <a:off x="104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  <a:endParaRPr lang="ko-KR" altLang="en-US" sz="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3" name="직사각형 310">
              <a:extLst>
                <a:ext uri="{FF2B5EF4-FFF2-40B4-BE49-F238E27FC236}">
                  <a16:creationId xmlns:a16="http://schemas.microsoft.com/office/drawing/2014/main" id="{CDB88C0E-CF11-BC89-E726-21F87DA71983}"/>
                </a:ext>
              </a:extLst>
            </p:cNvPr>
            <p:cNvSpPr/>
            <p:nvPr/>
          </p:nvSpPr>
          <p:spPr>
            <a:xfrm>
              <a:off x="212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5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찌르고 당기기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4" name="직사각형 310">
              <a:extLst>
                <a:ext uri="{FF2B5EF4-FFF2-40B4-BE49-F238E27FC236}">
                  <a16:creationId xmlns:a16="http://schemas.microsoft.com/office/drawing/2014/main" id="{C8F5EA53-364F-6F5A-A334-2B2DEB49257F}"/>
                </a:ext>
              </a:extLst>
            </p:cNvPr>
            <p:cNvSpPr/>
            <p:nvPr/>
          </p:nvSpPr>
          <p:spPr>
            <a:xfrm>
              <a:off x="9679266" y="2058131"/>
              <a:ext cx="971530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05" name="직사각형 310">
              <a:extLst>
                <a:ext uri="{FF2B5EF4-FFF2-40B4-BE49-F238E27FC236}">
                  <a16:creationId xmlns:a16="http://schemas.microsoft.com/office/drawing/2014/main" id="{AFDE6FAB-F706-686B-BDC8-7B54A5F7E81A}"/>
                </a:ext>
              </a:extLst>
            </p:cNvPr>
            <p:cNvSpPr/>
            <p:nvPr/>
          </p:nvSpPr>
          <p:spPr>
            <a:xfrm>
              <a:off x="1040521" y="2297193"/>
              <a:ext cx="722240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6" name="직사각형 310">
              <a:extLst>
                <a:ext uri="{FF2B5EF4-FFF2-40B4-BE49-F238E27FC236}">
                  <a16:creationId xmlns:a16="http://schemas.microsoft.com/office/drawing/2014/main" id="{4C1FD6D3-9AAF-67FE-2149-E894B3688E9D}"/>
                </a:ext>
              </a:extLst>
            </p:cNvPr>
            <p:cNvSpPr/>
            <p:nvPr/>
          </p:nvSpPr>
          <p:spPr>
            <a:xfrm>
              <a:off x="9679266" y="2298104"/>
              <a:ext cx="971529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207" name="폭발: 8pt 206">
              <a:extLst>
                <a:ext uri="{FF2B5EF4-FFF2-40B4-BE49-F238E27FC236}">
                  <a16:creationId xmlns:a16="http://schemas.microsoft.com/office/drawing/2014/main" id="{51B37D36-7FE0-918B-4A5B-0881EEB483DA}"/>
                </a:ext>
              </a:extLst>
            </p:cNvPr>
            <p:cNvSpPr/>
            <p:nvPr/>
          </p:nvSpPr>
          <p:spPr>
            <a:xfrm>
              <a:off x="2120520" y="3030028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8" name="직사각형 310">
              <a:extLst>
                <a:ext uri="{FF2B5EF4-FFF2-40B4-BE49-F238E27FC236}">
                  <a16:creationId xmlns:a16="http://schemas.microsoft.com/office/drawing/2014/main" id="{A6503320-0447-4439-A1BD-70B2DBD38376}"/>
                </a:ext>
              </a:extLst>
            </p:cNvPr>
            <p:cNvSpPr/>
            <p:nvPr/>
          </p:nvSpPr>
          <p:spPr>
            <a:xfrm>
              <a:off x="1040518" y="3288288"/>
              <a:ext cx="8636405" cy="218361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&amp;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DEEF9A4-B990-3A3A-B45B-B5C7AF792399}"/>
                </a:ext>
              </a:extLst>
            </p:cNvPr>
            <p:cNvGrpSpPr/>
            <p:nvPr/>
          </p:nvGrpSpPr>
          <p:grpSpPr>
            <a:xfrm>
              <a:off x="1040520" y="1884867"/>
              <a:ext cx="1080000" cy="118057"/>
              <a:chOff x="1221443" y="4648430"/>
              <a:chExt cx="1080000" cy="118057"/>
            </a:xfrm>
          </p:grpSpPr>
          <p:sp>
            <p:nvSpPr>
              <p:cNvPr id="210" name="사다리꼴 209">
                <a:extLst>
                  <a:ext uri="{FF2B5EF4-FFF2-40B4-BE49-F238E27FC236}">
                    <a16:creationId xmlns:a16="http://schemas.microsoft.com/office/drawing/2014/main" id="{4FD25A2F-BC0D-4A85-404E-4B7A462DF462}"/>
                  </a:ext>
                </a:extLst>
              </p:cNvPr>
              <p:cNvSpPr/>
              <p:nvPr/>
            </p:nvSpPr>
            <p:spPr>
              <a:xfrm rot="16200000">
                <a:off x="1810482" y="4275525"/>
                <a:ext cx="118056" cy="863867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9FC56FC4-C052-1E10-C838-60B744FFCD46}"/>
                  </a:ext>
                </a:extLst>
              </p:cNvPr>
              <p:cNvSpPr/>
              <p:nvPr/>
            </p:nvSpPr>
            <p:spPr>
              <a:xfrm rot="16200000">
                <a:off x="1341413" y="4661106"/>
                <a:ext cx="99615" cy="9270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FA72DF7-5891-F617-CDB8-08AE19F6DCB6}"/>
                  </a:ext>
                </a:extLst>
              </p:cNvPr>
              <p:cNvSpPr/>
              <p:nvPr/>
            </p:nvSpPr>
            <p:spPr>
              <a:xfrm>
                <a:off x="1221443" y="4648430"/>
                <a:ext cx="166482" cy="1180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 lnSpcReduction="10000"/>
              </a:bodyPr>
              <a:lstStyle/>
              <a:p>
                <a:pPr algn="ctr"/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8" name="직사각형 310">
              <a:extLst>
                <a:ext uri="{FF2B5EF4-FFF2-40B4-BE49-F238E27FC236}">
                  <a16:creationId xmlns:a16="http://schemas.microsoft.com/office/drawing/2014/main" id="{59AF17BB-1634-3213-AE59-DD45CBB02540}"/>
                </a:ext>
              </a:extLst>
            </p:cNvPr>
            <p:cNvSpPr/>
            <p:nvPr/>
          </p:nvSpPr>
          <p:spPr>
            <a:xfrm>
              <a:off x="3200520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</a:t>
              </a:r>
              <a:r>
                <a:rPr lang="ko-KR" altLang="en-US" sz="8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회두르기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0" name="직사각형 310">
              <a:extLst>
                <a:ext uri="{FF2B5EF4-FFF2-40B4-BE49-F238E27FC236}">
                  <a16:creationId xmlns:a16="http://schemas.microsoft.com/office/drawing/2014/main" id="{213CF37D-EBFC-64B2-5EF9-C34A8C19F8C7}"/>
                </a:ext>
              </a:extLst>
            </p:cNvPr>
            <p:cNvSpPr/>
            <p:nvPr/>
          </p:nvSpPr>
          <p:spPr>
            <a:xfrm>
              <a:off x="5359892" y="2532245"/>
              <a:ext cx="215851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형태의 잔상들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1" name="직사각형 310">
              <a:extLst>
                <a:ext uri="{FF2B5EF4-FFF2-40B4-BE49-F238E27FC236}">
                  <a16:creationId xmlns:a16="http://schemas.microsoft.com/office/drawing/2014/main" id="{59003DE7-3223-71FB-E397-70A4C5EB93CF}"/>
                </a:ext>
              </a:extLst>
            </p:cNvPr>
            <p:cNvSpPr/>
            <p:nvPr/>
          </p:nvSpPr>
          <p:spPr>
            <a:xfrm>
              <a:off x="9103360" y="2784200"/>
              <a:ext cx="273590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창의 궤적을 따라 지면에 균열 형성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2" name="직사각형 310">
              <a:extLst>
                <a:ext uri="{FF2B5EF4-FFF2-40B4-BE49-F238E27FC236}">
                  <a16:creationId xmlns:a16="http://schemas.microsoft.com/office/drawing/2014/main" id="{08AB8534-F4E4-A950-BA73-695125E745CF}"/>
                </a:ext>
              </a:extLst>
            </p:cNvPr>
            <p:cNvSpPr/>
            <p:nvPr/>
          </p:nvSpPr>
          <p:spPr>
            <a:xfrm>
              <a:off x="7518408" y="2532245"/>
              <a:ext cx="7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3" name="폭발: 8pt 222">
              <a:extLst>
                <a:ext uri="{FF2B5EF4-FFF2-40B4-BE49-F238E27FC236}">
                  <a16:creationId xmlns:a16="http://schemas.microsoft.com/office/drawing/2014/main" id="{1D02CD30-BD82-D6B7-488A-FACB37B96CFE}"/>
                </a:ext>
              </a:extLst>
            </p:cNvPr>
            <p:cNvSpPr/>
            <p:nvPr/>
          </p:nvSpPr>
          <p:spPr>
            <a:xfrm>
              <a:off x="320781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4" name="폭발: 8pt 223">
              <a:extLst>
                <a:ext uri="{FF2B5EF4-FFF2-40B4-BE49-F238E27FC236}">
                  <a16:creationId xmlns:a16="http://schemas.microsoft.com/office/drawing/2014/main" id="{57D0E6C0-5040-8092-ACFD-235DA10C6C13}"/>
                </a:ext>
              </a:extLst>
            </p:cNvPr>
            <p:cNvSpPr/>
            <p:nvPr/>
          </p:nvSpPr>
          <p:spPr>
            <a:xfrm>
              <a:off x="36390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5" name="폭발: 8pt 224">
              <a:extLst>
                <a:ext uri="{FF2B5EF4-FFF2-40B4-BE49-F238E27FC236}">
                  <a16:creationId xmlns:a16="http://schemas.microsoft.com/office/drawing/2014/main" id="{84130EAA-0931-64D7-0DB6-1742F323FB37}"/>
                </a:ext>
              </a:extLst>
            </p:cNvPr>
            <p:cNvSpPr/>
            <p:nvPr/>
          </p:nvSpPr>
          <p:spPr>
            <a:xfrm>
              <a:off x="407035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6" name="폭발: 8pt 225">
              <a:extLst>
                <a:ext uri="{FF2B5EF4-FFF2-40B4-BE49-F238E27FC236}">
                  <a16:creationId xmlns:a16="http://schemas.microsoft.com/office/drawing/2014/main" id="{0ADAB337-1CF1-4CC0-16B7-68CF35C129A2}"/>
                </a:ext>
              </a:extLst>
            </p:cNvPr>
            <p:cNvSpPr/>
            <p:nvPr/>
          </p:nvSpPr>
          <p:spPr>
            <a:xfrm>
              <a:off x="45016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7" name="폭발: 8pt 226">
              <a:extLst>
                <a:ext uri="{FF2B5EF4-FFF2-40B4-BE49-F238E27FC236}">
                  <a16:creationId xmlns:a16="http://schemas.microsoft.com/office/drawing/2014/main" id="{D76ABED9-BF57-2794-1FAA-51F8EF61EB5C}"/>
                </a:ext>
              </a:extLst>
            </p:cNvPr>
            <p:cNvSpPr/>
            <p:nvPr/>
          </p:nvSpPr>
          <p:spPr>
            <a:xfrm>
              <a:off x="493429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2" name="직사각형 310">
              <a:extLst>
                <a:ext uri="{FF2B5EF4-FFF2-40B4-BE49-F238E27FC236}">
                  <a16:creationId xmlns:a16="http://schemas.microsoft.com/office/drawing/2014/main" id="{CACD201D-1B42-C4FA-8FFF-F46A66A3D103}"/>
                </a:ext>
              </a:extLst>
            </p:cNvPr>
            <p:cNvSpPr/>
            <p:nvPr/>
          </p:nvSpPr>
          <p:spPr>
            <a:xfrm>
              <a:off x="5359893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3" name="직사각형 310">
              <a:extLst>
                <a:ext uri="{FF2B5EF4-FFF2-40B4-BE49-F238E27FC236}">
                  <a16:creationId xmlns:a16="http://schemas.microsoft.com/office/drawing/2014/main" id="{E4E9085B-1397-9777-EAD2-CF0BB2D3D1AA}"/>
                </a:ext>
              </a:extLst>
            </p:cNvPr>
            <p:cNvSpPr/>
            <p:nvPr/>
          </p:nvSpPr>
          <p:spPr>
            <a:xfrm>
              <a:off x="7519266" y="2022131"/>
              <a:ext cx="72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4" name="직사각형 310">
              <a:extLst>
                <a:ext uri="{FF2B5EF4-FFF2-40B4-BE49-F238E27FC236}">
                  <a16:creationId xmlns:a16="http://schemas.microsoft.com/office/drawing/2014/main" id="{896F2E72-511B-749F-7411-913B9EBF69BF}"/>
                </a:ext>
              </a:extLst>
            </p:cNvPr>
            <p:cNvSpPr/>
            <p:nvPr/>
          </p:nvSpPr>
          <p:spPr>
            <a:xfrm>
              <a:off x="8239266" y="2022131"/>
              <a:ext cx="144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휘두르기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310">
              <a:extLst>
                <a:ext uri="{FF2B5EF4-FFF2-40B4-BE49-F238E27FC236}">
                  <a16:creationId xmlns:a16="http://schemas.microsoft.com/office/drawing/2014/main" id="{9843C65C-B584-D9CA-ABC6-B7F593BE9092}"/>
                </a:ext>
              </a:extLst>
            </p:cNvPr>
            <p:cNvSpPr/>
            <p:nvPr/>
          </p:nvSpPr>
          <p:spPr>
            <a:xfrm>
              <a:off x="212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90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형상화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310">
              <a:extLst>
                <a:ext uri="{FF2B5EF4-FFF2-40B4-BE49-F238E27FC236}">
                  <a16:creationId xmlns:a16="http://schemas.microsoft.com/office/drawing/2014/main" id="{A588138B-A163-E685-568E-32622B1DB316}"/>
                </a:ext>
              </a:extLst>
            </p:cNvPr>
            <p:cNvSpPr/>
            <p:nvPr/>
          </p:nvSpPr>
          <p:spPr>
            <a:xfrm>
              <a:off x="8600519" y="2532245"/>
              <a:ext cx="107640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4" name="폭발: 8pt 273">
              <a:extLst>
                <a:ext uri="{FF2B5EF4-FFF2-40B4-BE49-F238E27FC236}">
                  <a16:creationId xmlns:a16="http://schemas.microsoft.com/office/drawing/2014/main" id="{42F79E1B-C0C7-B140-54AA-D4C2936285AB}"/>
                </a:ext>
              </a:extLst>
            </p:cNvPr>
            <p:cNvSpPr/>
            <p:nvPr/>
          </p:nvSpPr>
          <p:spPr>
            <a:xfrm>
              <a:off x="26349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5" name="폭발: 8pt 274">
              <a:extLst>
                <a:ext uri="{FF2B5EF4-FFF2-40B4-BE49-F238E27FC236}">
                  <a16:creationId xmlns:a16="http://schemas.microsoft.com/office/drawing/2014/main" id="{2A8D2ACF-2E45-F616-42E2-ABD367B63C1A}"/>
                </a:ext>
              </a:extLst>
            </p:cNvPr>
            <p:cNvSpPr/>
            <p:nvPr/>
          </p:nvSpPr>
          <p:spPr>
            <a:xfrm>
              <a:off x="529239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6" name="폭발: 8pt 275">
              <a:extLst>
                <a:ext uri="{FF2B5EF4-FFF2-40B4-BE49-F238E27FC236}">
                  <a16:creationId xmlns:a16="http://schemas.microsoft.com/office/drawing/2014/main" id="{8A5643FF-6AAF-B687-D754-85D28A145FA9}"/>
                </a:ext>
              </a:extLst>
            </p:cNvPr>
            <p:cNvSpPr/>
            <p:nvPr/>
          </p:nvSpPr>
          <p:spPr>
            <a:xfrm>
              <a:off x="557035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7" name="폭발: 8pt 276">
              <a:extLst>
                <a:ext uri="{FF2B5EF4-FFF2-40B4-BE49-F238E27FC236}">
                  <a16:creationId xmlns:a16="http://schemas.microsoft.com/office/drawing/2014/main" id="{1821B5DA-318E-6113-86E0-6065663913A9}"/>
                </a:ext>
              </a:extLst>
            </p:cNvPr>
            <p:cNvSpPr/>
            <p:nvPr/>
          </p:nvSpPr>
          <p:spPr>
            <a:xfrm>
              <a:off x="5848308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8" name="폭발: 8pt 277">
              <a:extLst>
                <a:ext uri="{FF2B5EF4-FFF2-40B4-BE49-F238E27FC236}">
                  <a16:creationId xmlns:a16="http://schemas.microsoft.com/office/drawing/2014/main" id="{778C2330-FAC4-1844-D2AD-6EC8B2C06624}"/>
                </a:ext>
              </a:extLst>
            </p:cNvPr>
            <p:cNvSpPr/>
            <p:nvPr/>
          </p:nvSpPr>
          <p:spPr>
            <a:xfrm>
              <a:off x="612626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9" name="폭발: 8pt 278">
              <a:extLst>
                <a:ext uri="{FF2B5EF4-FFF2-40B4-BE49-F238E27FC236}">
                  <a16:creationId xmlns:a16="http://schemas.microsoft.com/office/drawing/2014/main" id="{CAE44097-4E10-F888-A081-F1C28B80BB2B}"/>
                </a:ext>
              </a:extLst>
            </p:cNvPr>
            <p:cNvSpPr/>
            <p:nvPr/>
          </p:nvSpPr>
          <p:spPr>
            <a:xfrm>
              <a:off x="64042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0" name="폭발: 8pt 279">
              <a:extLst>
                <a:ext uri="{FF2B5EF4-FFF2-40B4-BE49-F238E27FC236}">
                  <a16:creationId xmlns:a16="http://schemas.microsoft.com/office/drawing/2014/main" id="{3C870DD8-2080-20DF-7CB2-D90F47C46C4D}"/>
                </a:ext>
              </a:extLst>
            </p:cNvPr>
            <p:cNvSpPr/>
            <p:nvPr/>
          </p:nvSpPr>
          <p:spPr>
            <a:xfrm>
              <a:off x="668218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1" name="폭발: 8pt 280">
              <a:extLst>
                <a:ext uri="{FF2B5EF4-FFF2-40B4-BE49-F238E27FC236}">
                  <a16:creationId xmlns:a16="http://schemas.microsoft.com/office/drawing/2014/main" id="{740E510D-0D47-545F-8179-A405D384AF8D}"/>
                </a:ext>
              </a:extLst>
            </p:cNvPr>
            <p:cNvSpPr/>
            <p:nvPr/>
          </p:nvSpPr>
          <p:spPr>
            <a:xfrm>
              <a:off x="696014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2" name="폭발: 8pt 281">
              <a:extLst>
                <a:ext uri="{FF2B5EF4-FFF2-40B4-BE49-F238E27FC236}">
                  <a16:creationId xmlns:a16="http://schemas.microsoft.com/office/drawing/2014/main" id="{17CA43A5-18B5-D42B-173B-D841FDDE31FE}"/>
                </a:ext>
              </a:extLst>
            </p:cNvPr>
            <p:cNvSpPr/>
            <p:nvPr/>
          </p:nvSpPr>
          <p:spPr>
            <a:xfrm>
              <a:off x="723809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6" name="폭발: 8pt 285">
              <a:extLst>
                <a:ext uri="{FF2B5EF4-FFF2-40B4-BE49-F238E27FC236}">
                  <a16:creationId xmlns:a16="http://schemas.microsoft.com/office/drawing/2014/main" id="{3F317C8C-60E9-9A1B-EF0D-5E2DEFBBB94A}"/>
                </a:ext>
              </a:extLst>
            </p:cNvPr>
            <p:cNvSpPr/>
            <p:nvPr/>
          </p:nvSpPr>
          <p:spPr>
            <a:xfrm>
              <a:off x="8600519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D8A0D0-53C2-D641-9439-344D8DCEBB97}"/>
                </a:ext>
              </a:extLst>
            </p:cNvPr>
            <p:cNvGrpSpPr/>
            <p:nvPr/>
          </p:nvGrpSpPr>
          <p:grpSpPr>
            <a:xfrm>
              <a:off x="7158580" y="3911271"/>
              <a:ext cx="4760877" cy="159462"/>
              <a:chOff x="7041580" y="3911271"/>
              <a:chExt cx="4760877" cy="1594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7616C9-472C-8B00-F158-706B4C34C4D5}"/>
                  </a:ext>
                </a:extLst>
              </p:cNvPr>
              <p:cNvSpPr txBox="1"/>
              <p:nvPr/>
            </p:nvSpPr>
            <p:spPr>
              <a:xfrm>
                <a:off x="7676279" y="3914122"/>
                <a:ext cx="2527418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단계에서 키 다운이 취소되면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홀딩이 끝나면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즉시 </a:t>
                </a:r>
                <a:endPara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F3BCB1C3-2F6B-BDC4-4248-4DAEFD5297C7}"/>
                  </a:ext>
                </a:extLst>
              </p:cNvPr>
              <p:cNvSpPr/>
              <p:nvPr/>
            </p:nvSpPr>
            <p:spPr>
              <a:xfrm>
                <a:off x="7172803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공격 </a:t>
                </a:r>
              </a:p>
            </p:txBody>
          </p:sp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05960245-D08B-6D0D-59D2-10C2E08B8637}"/>
                  </a:ext>
                </a:extLst>
              </p:cNvPr>
              <p:cNvSpPr/>
              <p:nvPr/>
            </p:nvSpPr>
            <p:spPr>
              <a:xfrm>
                <a:off x="10203697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ADE68-A060-AE29-40C5-79C1988F1EE5}"/>
                  </a:ext>
                </a:extLst>
              </p:cNvPr>
              <p:cNvSpPr txBox="1"/>
              <p:nvPr/>
            </p:nvSpPr>
            <p:spPr>
              <a:xfrm>
                <a:off x="10746596" y="3914122"/>
                <a:ext cx="1055861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단계를 진행합니다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DDD99-7903-5A8C-987C-5D81D92C43FE}"/>
                  </a:ext>
                </a:extLst>
              </p:cNvPr>
              <p:cNvSpPr txBox="1"/>
              <p:nvPr/>
            </p:nvSpPr>
            <p:spPr>
              <a:xfrm>
                <a:off x="7041580" y="3914122"/>
                <a:ext cx="132015" cy="153760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 anchor="ctr" anchorCtr="0">
                <a:spAutoFit/>
              </a:bodyPr>
              <a:lstStyle/>
              <a:p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</a:t>
                </a:r>
              </a:p>
            </p:txBody>
          </p:sp>
        </p:grpSp>
        <p:sp>
          <p:nvSpPr>
            <p:cNvPr id="50" name="직사각형 310">
              <a:extLst>
                <a:ext uri="{FF2B5EF4-FFF2-40B4-BE49-F238E27FC236}">
                  <a16:creationId xmlns:a16="http://schemas.microsoft.com/office/drawing/2014/main" id="{151F2B95-ECE3-D35E-7EBD-A8CF526B0DBE}"/>
                </a:ext>
              </a:extLst>
            </p:cNvPr>
            <p:cNvSpPr/>
            <p:nvPr/>
          </p:nvSpPr>
          <p:spPr>
            <a:xfrm>
              <a:off x="2120520" y="1642254"/>
              <a:ext cx="5397888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[UI]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프로그래스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바</a:t>
              </a:r>
            </a:p>
          </p:txBody>
        </p:sp>
        <p:sp>
          <p:nvSpPr>
            <p:cNvPr id="52" name="직사각형 310">
              <a:extLst>
                <a:ext uri="{FF2B5EF4-FFF2-40B4-BE49-F238E27FC236}">
                  <a16:creationId xmlns:a16="http://schemas.microsoft.com/office/drawing/2014/main" id="{34C2B834-7A35-F0DD-BB99-CB5BDEC3181C}"/>
                </a:ext>
              </a:extLst>
            </p:cNvPr>
            <p:cNvSpPr/>
            <p:nvPr/>
          </p:nvSpPr>
          <p:spPr>
            <a:xfrm>
              <a:off x="752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5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6F13A8C-338E-EBE3-DE4C-7AA8F036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97483"/>
              </p:ext>
            </p:extLst>
          </p:nvPr>
        </p:nvGraphicFramePr>
        <p:xfrm>
          <a:off x="192088" y="1791000"/>
          <a:ext cx="11799021" cy="32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045155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614862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34160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atk_3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atk_4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80959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68405"/>
              </p:ext>
            </p:extLst>
          </p:nvPr>
        </p:nvGraphicFramePr>
        <p:xfrm>
          <a:off x="1850827" y="5477747"/>
          <a:ext cx="8488800" cy="115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9516</TotalTime>
  <Words>1629</Words>
  <Application>Microsoft Office PowerPoint</Application>
  <PresentationFormat>와이드스크린</PresentationFormat>
  <Paragraphs>370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471</cp:revision>
  <dcterms:created xsi:type="dcterms:W3CDTF">2025-06-06T11:22:44Z</dcterms:created>
  <dcterms:modified xsi:type="dcterms:W3CDTF">2025-07-25T11:09:02Z</dcterms:modified>
</cp:coreProperties>
</file>